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5" r:id="rId4"/>
    <p:sldMasterId id="2147483730" r:id="rId5"/>
  </p:sldMasterIdLst>
  <p:notesMasterIdLst>
    <p:notesMasterId r:id="rId18"/>
  </p:notesMasterIdLst>
  <p:handoutMasterIdLst>
    <p:handoutMasterId r:id="rId19"/>
  </p:handoutMasterIdLst>
  <p:sldIdLst>
    <p:sldId id="606" r:id="rId6"/>
    <p:sldId id="526" r:id="rId7"/>
    <p:sldId id="533" r:id="rId8"/>
    <p:sldId id="534" r:id="rId9"/>
    <p:sldId id="535" r:id="rId10"/>
    <p:sldId id="536" r:id="rId11"/>
    <p:sldId id="537" r:id="rId12"/>
    <p:sldId id="540" r:id="rId13"/>
    <p:sldId id="541" r:id="rId14"/>
    <p:sldId id="607" r:id="rId15"/>
    <p:sldId id="608" r:id="rId16"/>
    <p:sldId id="598" r:id="rId1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73">
          <p15:clr>
            <a:srgbClr val="A4A3A4"/>
          </p15:clr>
        </p15:guide>
        <p15:guide id="2" orient="horz" pos="764">
          <p15:clr>
            <a:srgbClr val="A4A3A4"/>
          </p15:clr>
        </p15:guide>
        <p15:guide id="3" orient="horz" pos="3544">
          <p15:clr>
            <a:srgbClr val="A4A3A4"/>
          </p15:clr>
        </p15:guide>
        <p15:guide id="4" orient="horz" pos="2159">
          <p15:clr>
            <a:srgbClr val="A4A3A4"/>
          </p15:clr>
        </p15:guide>
        <p15:guide id="5" orient="horz" pos="1374">
          <p15:clr>
            <a:srgbClr val="A4A3A4"/>
          </p15:clr>
        </p15:guide>
        <p15:guide id="6" orient="horz" pos="3699">
          <p15:clr>
            <a:srgbClr val="A4A3A4"/>
          </p15:clr>
        </p15:guide>
        <p15:guide id="7" orient="horz" pos="1151">
          <p15:clr>
            <a:srgbClr val="A4A3A4"/>
          </p15:clr>
        </p15:guide>
        <p15:guide id="8" pos="2922">
          <p15:clr>
            <a:srgbClr val="A4A3A4"/>
          </p15:clr>
        </p15:guide>
        <p15:guide id="9" pos="391">
          <p15:clr>
            <a:srgbClr val="A4A3A4"/>
          </p15:clr>
        </p15:guide>
        <p15:guide id="10" pos="3158">
          <p15:clr>
            <a:srgbClr val="A4A3A4"/>
          </p15:clr>
        </p15:guide>
        <p15:guide id="11" pos="5474">
          <p15:clr>
            <a:srgbClr val="A4A3A4"/>
          </p15:clr>
        </p15:guide>
        <p15:guide id="12" pos="3987">
          <p15:clr>
            <a:srgbClr val="A4A3A4"/>
          </p15:clr>
        </p15:guide>
        <p15:guide id="13" pos="218">
          <p15:clr>
            <a:srgbClr val="A4A3A4"/>
          </p15:clr>
        </p15:guide>
        <p15:guide id="14" pos="257">
          <p15:clr>
            <a:srgbClr val="A4A3A4"/>
          </p15:clr>
        </p15:guide>
        <p15:guide id="15" pos="5107">
          <p15:clr>
            <a:srgbClr val="A4A3A4"/>
          </p15:clr>
        </p15:guide>
        <p15:guide id="16" pos="5166">
          <p15:clr>
            <a:srgbClr val="A4A3A4"/>
          </p15:clr>
        </p15:guide>
        <p15:guide id="17" pos="48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ex" initials="A" lastIdx="64" clrIdx="0"/>
  <p:cmAuthor id="2" name="Jillian Baum" initials="" lastIdx="0" clrIdx="1"/>
  <p:cmAuthor id="3" name="Peter Csapo" initials="PC" lastIdx="2" clrIdx="2">
    <p:extLst>
      <p:ext uri="{19B8F6BF-5375-455C-9EA6-DF929625EA0E}">
        <p15:presenceInfo xmlns:p15="http://schemas.microsoft.com/office/powerpoint/2012/main" userId="S-1-5-21-2448406460-2828086590-2809017384-77585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FC2D9"/>
    <a:srgbClr val="C48300"/>
    <a:srgbClr val="008C71"/>
    <a:srgbClr val="464547"/>
    <a:srgbClr val="666666"/>
    <a:srgbClr val="B22746"/>
    <a:srgbClr val="A3C644"/>
    <a:srgbClr val="E6E6E6"/>
    <a:srgbClr val="CCCCCC"/>
    <a:srgbClr val="999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445" autoAdjust="0"/>
    <p:restoredTop sz="96719" autoAdjust="0"/>
  </p:normalViewPr>
  <p:slideViewPr>
    <p:cSldViewPr snapToGrid="0">
      <p:cViewPr varScale="1">
        <p:scale>
          <a:sx n="180" d="100"/>
          <a:sy n="180" d="100"/>
        </p:scale>
        <p:origin x="1536" y="176"/>
      </p:cViewPr>
      <p:guideLst>
        <p:guide orient="horz" pos="373"/>
        <p:guide orient="horz" pos="764"/>
        <p:guide orient="horz" pos="3544"/>
        <p:guide orient="horz" pos="2159"/>
        <p:guide orient="horz" pos="1374"/>
        <p:guide orient="horz" pos="3699"/>
        <p:guide orient="horz" pos="1151"/>
        <p:guide pos="2922"/>
        <p:guide pos="391"/>
        <p:guide pos="3158"/>
        <p:guide pos="5474"/>
        <p:guide pos="3987"/>
        <p:guide pos="218"/>
        <p:guide pos="257"/>
        <p:guide pos="5107"/>
        <p:guide pos="5166"/>
        <p:guide pos="48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24" d="100"/>
        <a:sy n="124" d="100"/>
      </p:scale>
      <p:origin x="0" y="0"/>
    </p:cViewPr>
  </p:sorterViewPr>
  <p:notesViewPr>
    <p:cSldViewPr snapToGrid="0">
      <p:cViewPr varScale="1">
        <p:scale>
          <a:sx n="92" d="100"/>
          <a:sy n="92" d="100"/>
        </p:scale>
        <p:origin x="3732" y="10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theme" Target="theme/theme1.xml"/><Relationship Id="rId10" Type="http://schemas.openxmlformats.org/officeDocument/2006/relationships/slide" Target="slides/slide5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5E9BF7-95E4-A242-BA1D-05FDCF603BE6}" type="datetime1">
              <a:rPr lang="en-US" smtClean="0"/>
              <a:t>11/27/19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DDC95D-4A3A-7D4E-AF7C-745F2732B1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64561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5DBCB1-0306-AD41-9452-11E7C08D5C04}" type="datetime1">
              <a:rPr lang="en-US" smtClean="0"/>
              <a:t>11/27/19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E90029-A909-AD4E-9775-A0D64990AD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72081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5151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9555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9810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1299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334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2037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2891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1177098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Ste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1" y="926332"/>
            <a:ext cx="778669" cy="5576068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dirty="0">
              <a:solidFill>
                <a:srgbClr val="2FC2D9"/>
              </a:solidFill>
            </a:endParaRPr>
          </a:p>
        </p:txBody>
      </p:sp>
      <p:sp>
        <p:nvSpPr>
          <p:cNvPr id="4" name="Oval 3"/>
          <p:cNvSpPr/>
          <p:nvPr userDrawn="1"/>
        </p:nvSpPr>
        <p:spPr>
          <a:xfrm>
            <a:off x="575866" y="3477648"/>
            <a:ext cx="411480" cy="411480"/>
          </a:xfrm>
          <a:prstGeom prst="ellipse">
            <a:avLst/>
          </a:prstGeom>
          <a:solidFill>
            <a:srgbClr val="2FC2D9"/>
          </a:solidFill>
          <a:ln w="25400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1500" dirty="0">
                <a:solidFill>
                  <a:srgbClr val="FFFFFF"/>
                </a:solidFill>
                <a:latin typeface="Arial Black"/>
                <a:cs typeface="Arial Black"/>
              </a:rPr>
              <a:t>2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 flipH="1">
            <a:off x="0" y="4633576"/>
            <a:ext cx="9144000" cy="0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/>
          <p:nvPr userDrawn="1"/>
        </p:nvSpPr>
        <p:spPr>
          <a:xfrm>
            <a:off x="575866" y="1630376"/>
            <a:ext cx="411480" cy="411480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1500" dirty="0">
                <a:solidFill>
                  <a:schemeClr val="bg1"/>
                </a:solidFill>
                <a:latin typeface="Arial Black"/>
                <a:cs typeface="Arial Black"/>
              </a:rPr>
              <a:t>1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 flipH="1">
            <a:off x="0" y="2786304"/>
            <a:ext cx="9144000" cy="0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 userDrawn="1"/>
        </p:nvSpPr>
        <p:spPr>
          <a:xfrm>
            <a:off x="575866" y="5324921"/>
            <a:ext cx="411480" cy="411480"/>
          </a:xfrm>
          <a:prstGeom prst="ellipse">
            <a:avLst/>
          </a:prstGeom>
          <a:solidFill>
            <a:srgbClr val="2FC2D9"/>
          </a:solidFill>
          <a:ln w="25400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1500" dirty="0">
                <a:solidFill>
                  <a:srgbClr val="FFFFFF"/>
                </a:solidFill>
                <a:latin typeface="Arial Black"/>
                <a:cs typeface="Arial Black"/>
              </a:rPr>
              <a:t>3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23" hasCustomPrompt="1"/>
          </p:nvPr>
        </p:nvSpPr>
        <p:spPr>
          <a:xfrm>
            <a:off x="1117600" y="1422400"/>
            <a:ext cx="1790700" cy="889000"/>
          </a:xfrm>
          <a:prstGeom prst="rect">
            <a:avLst/>
          </a:prstGeom>
        </p:spPr>
        <p:txBody>
          <a:bodyPr vert="horz" anchor="ctr" anchorCtr="0"/>
          <a:lstStyle>
            <a:lvl1pPr marL="0" indent="0">
              <a:buNone/>
              <a:defRPr sz="1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LOREM IPSUM DOLOR SIT AMET DIAM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quarter" idx="24" hasCustomPrompt="1"/>
          </p:nvPr>
        </p:nvSpPr>
        <p:spPr>
          <a:xfrm>
            <a:off x="3086100" y="1206500"/>
            <a:ext cx="5664200" cy="1333500"/>
          </a:xfrm>
          <a:prstGeom prst="rect">
            <a:avLst/>
          </a:prstGeom>
        </p:spPr>
        <p:txBody>
          <a:bodyPr vert="horz" anchor="ctr" anchorCtr="0"/>
          <a:lstStyle>
            <a:lvl1pPr marL="173736" marR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400" baseline="0"/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endParaRPr lang="en-US" dirty="0"/>
          </a:p>
          <a:p>
            <a:pPr lvl="0"/>
            <a:r>
              <a:rPr lang="en-US" dirty="0"/>
              <a:t>Se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magna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volutpat</a:t>
            </a:r>
            <a:endParaRPr lang="en-US" dirty="0"/>
          </a:p>
          <a:p>
            <a:pPr marL="173736" marR="0" lvl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endParaRPr lang="en-US" dirty="0"/>
          </a:p>
        </p:txBody>
      </p:sp>
      <p:sp>
        <p:nvSpPr>
          <p:cNvPr id="19" name="Text Placeholder 9"/>
          <p:cNvSpPr>
            <a:spLocks noGrp="1"/>
          </p:cNvSpPr>
          <p:nvPr>
            <p:ph type="body" sz="quarter" idx="25" hasCustomPrompt="1"/>
          </p:nvPr>
        </p:nvSpPr>
        <p:spPr>
          <a:xfrm>
            <a:off x="1117600" y="3238500"/>
            <a:ext cx="1790700" cy="889000"/>
          </a:xfrm>
          <a:prstGeom prst="rect">
            <a:avLst/>
          </a:prstGeom>
        </p:spPr>
        <p:txBody>
          <a:bodyPr vert="horz" anchor="ctr" anchorCtr="0"/>
          <a:lstStyle>
            <a:lvl1pPr marL="0" indent="0">
              <a:buNone/>
              <a:defRPr sz="1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LOREM IPSUM DOLOR SIT AMET DIAM</a:t>
            </a:r>
          </a:p>
        </p:txBody>
      </p:sp>
      <p:sp>
        <p:nvSpPr>
          <p:cNvPr id="20" name="Content Placeholder 11"/>
          <p:cNvSpPr>
            <a:spLocks noGrp="1"/>
          </p:cNvSpPr>
          <p:nvPr>
            <p:ph sz="quarter" idx="26" hasCustomPrompt="1"/>
          </p:nvPr>
        </p:nvSpPr>
        <p:spPr>
          <a:xfrm>
            <a:off x="3086100" y="3022600"/>
            <a:ext cx="5664200" cy="1333500"/>
          </a:xfrm>
          <a:prstGeom prst="rect">
            <a:avLst/>
          </a:prstGeom>
        </p:spPr>
        <p:txBody>
          <a:bodyPr vert="horz" anchor="ctr" anchorCtr="0"/>
          <a:lstStyle>
            <a:lvl1pPr marL="173736" marR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400" baseline="0"/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endParaRPr lang="en-US" dirty="0"/>
          </a:p>
          <a:p>
            <a:pPr lvl="0"/>
            <a:r>
              <a:rPr lang="en-US" dirty="0"/>
              <a:t>Se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magna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volutpat</a:t>
            </a:r>
            <a:endParaRPr lang="en-US" dirty="0"/>
          </a:p>
          <a:p>
            <a:pPr marL="173736" marR="0" lvl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27" hasCustomPrompt="1"/>
          </p:nvPr>
        </p:nvSpPr>
        <p:spPr>
          <a:xfrm>
            <a:off x="1117600" y="5080000"/>
            <a:ext cx="1790700" cy="889000"/>
          </a:xfrm>
          <a:prstGeom prst="rect">
            <a:avLst/>
          </a:prstGeom>
        </p:spPr>
        <p:txBody>
          <a:bodyPr vert="horz" anchor="ctr" anchorCtr="0"/>
          <a:lstStyle>
            <a:lvl1pPr marL="0" indent="0">
              <a:buNone/>
              <a:defRPr sz="1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LOREM IPSUM DOLOR SIT AMET DIAM</a:t>
            </a:r>
          </a:p>
        </p:txBody>
      </p:sp>
      <p:sp>
        <p:nvSpPr>
          <p:cNvPr id="22" name="Content Placeholder 11"/>
          <p:cNvSpPr>
            <a:spLocks noGrp="1"/>
          </p:cNvSpPr>
          <p:nvPr>
            <p:ph sz="quarter" idx="28" hasCustomPrompt="1"/>
          </p:nvPr>
        </p:nvSpPr>
        <p:spPr>
          <a:xfrm>
            <a:off x="3086100" y="4864100"/>
            <a:ext cx="5664200" cy="1333500"/>
          </a:xfrm>
          <a:prstGeom prst="rect">
            <a:avLst/>
          </a:prstGeom>
        </p:spPr>
        <p:txBody>
          <a:bodyPr vert="horz" anchor="ctr" anchorCtr="0"/>
          <a:lstStyle>
            <a:lvl1pPr marL="173736" marR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400" baseline="0"/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endParaRPr lang="en-US" dirty="0"/>
          </a:p>
          <a:p>
            <a:pPr lvl="0"/>
            <a:r>
              <a:rPr lang="en-US" dirty="0"/>
              <a:t>Se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magna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volutpat</a:t>
            </a:r>
            <a:endParaRPr lang="en-US" dirty="0"/>
          </a:p>
          <a:p>
            <a:pPr marL="173736" marR="0" lvl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endParaRPr lang="en-US" dirty="0"/>
          </a:p>
        </p:txBody>
      </p:sp>
      <p:sp>
        <p:nvSpPr>
          <p:cNvPr id="23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9144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0410693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- withou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-4"/>
            <a:ext cx="9144000" cy="929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0" dist="25400" dir="5400000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1808738" y="119512"/>
            <a:ext cx="6457956" cy="724866"/>
          </a:xfrm>
          <a:prstGeom prst="rect">
            <a:avLst/>
          </a:prstGeom>
        </p:spPr>
        <p:txBody>
          <a:bodyPr vert="horz" lIns="91440" tIns="0" rIns="91440" bIns="45720" rtlCol="0" anchor="ctr">
            <a:normAutofit/>
          </a:bodyPr>
          <a:lstStyle>
            <a:lvl1pPr>
              <a:defRPr baseline="0"/>
            </a:lvl1pPr>
          </a:lstStyle>
          <a:p>
            <a:r>
              <a:rPr lang="en-US" dirty="0"/>
              <a:t>client name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1667934" y="328466"/>
            <a:ext cx="0" cy="274320"/>
          </a:xfrm>
          <a:prstGeom prst="line">
            <a:avLst/>
          </a:prstGeom>
          <a:ln w="63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 userDrawn="1"/>
        </p:nvCxnSpPr>
        <p:spPr>
          <a:xfrm flipV="1">
            <a:off x="9144000" y="943717"/>
            <a:ext cx="0" cy="5598499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2"/>
          <p:cNvSpPr>
            <a:spLocks noGrp="1"/>
          </p:cNvSpPr>
          <p:nvPr>
            <p:ph idx="1" hasCustomPrompt="1"/>
          </p:nvPr>
        </p:nvSpPr>
        <p:spPr>
          <a:xfrm>
            <a:off x="4777866" y="1761513"/>
            <a:ext cx="3931920" cy="3657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3038" indent="-173038">
              <a:lnSpc>
                <a:spcPts val="1600"/>
              </a:lnSpc>
              <a:spcBef>
                <a:spcPts val="0"/>
              </a:spcBef>
              <a:spcAft>
                <a:spcPts val="1300"/>
              </a:spcAft>
              <a:buClr>
                <a:srgbClr val="2FC2D9"/>
              </a:buClr>
              <a:buFont typeface="Arial"/>
              <a:buChar char="•"/>
              <a:defRPr sz="1600" baseline="0">
                <a:solidFill>
                  <a:schemeClr val="tx1"/>
                </a:solidFill>
              </a:defRPr>
            </a:lvl1pPr>
            <a:lvl2pPr>
              <a:defRPr sz="1600"/>
            </a:lvl2pPr>
            <a:lvl3pPr>
              <a:defRPr sz="1400"/>
            </a:lvl3pPr>
          </a:lstStyle>
          <a:p>
            <a:pPr marL="173038" indent="-173038">
              <a:buClr>
                <a:srgbClr val="2FC2D9"/>
              </a:buClr>
            </a:pPr>
            <a:r>
              <a:rPr lang="en-US" dirty="0">
                <a:solidFill>
                  <a:srgbClr val="444444"/>
                </a:solidFill>
              </a:rPr>
              <a:t>Click to add bulleted list</a:t>
            </a:r>
          </a:p>
          <a:p>
            <a:pPr marL="173038" indent="-173038">
              <a:buClr>
                <a:srgbClr val="2FC2D9"/>
              </a:buClr>
            </a:pPr>
            <a:r>
              <a:rPr lang="en-US" dirty="0">
                <a:solidFill>
                  <a:srgbClr val="444444"/>
                </a:solidFill>
              </a:rPr>
              <a:t>Click to add bulleted list</a:t>
            </a:r>
          </a:p>
          <a:p>
            <a:pPr marL="173038" indent="-173038">
              <a:buClr>
                <a:srgbClr val="2FC2D9"/>
              </a:buClr>
            </a:pPr>
            <a:r>
              <a:rPr lang="en-US" dirty="0">
                <a:solidFill>
                  <a:srgbClr val="444444"/>
                </a:solidFill>
              </a:rPr>
              <a:t>Click to add bulleted list</a:t>
            </a:r>
          </a:p>
          <a:p>
            <a:pPr marL="173038" indent="-173038">
              <a:buClr>
                <a:srgbClr val="2FC2D9"/>
              </a:buClr>
            </a:pPr>
            <a:r>
              <a:rPr lang="en-US" dirty="0">
                <a:solidFill>
                  <a:srgbClr val="444444"/>
                </a:solidFill>
              </a:rPr>
              <a:t>Click to add bulleted list</a:t>
            </a:r>
          </a:p>
        </p:txBody>
      </p:sp>
      <p:sp>
        <p:nvSpPr>
          <p:cNvPr id="23" name="Content Placeholder 22"/>
          <p:cNvSpPr>
            <a:spLocks noGrp="1"/>
          </p:cNvSpPr>
          <p:nvPr>
            <p:ph sz="quarter" idx="10" hasCustomPrompt="1"/>
          </p:nvPr>
        </p:nvSpPr>
        <p:spPr>
          <a:xfrm>
            <a:off x="363536" y="1761513"/>
            <a:ext cx="3931920" cy="3657600"/>
          </a:xfrm>
          <a:prstGeom prst="rect">
            <a:avLst/>
          </a:prstGeom>
        </p:spPr>
        <p:txBody>
          <a:bodyPr tIns="45720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None/>
              <a:defRPr sz="1600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>
              <a:defRPr sz="1300"/>
            </a:lvl5pPr>
          </a:lstStyle>
          <a:p>
            <a:pPr lvl="0"/>
            <a:r>
              <a:rPr lang="en-US" dirty="0">
                <a:solidFill>
                  <a:srgbClr val="444444"/>
                </a:solidFill>
              </a:rPr>
              <a:t>Click to add text - Lorem </a:t>
            </a:r>
            <a:r>
              <a:rPr lang="en-US" dirty="0" err="1">
                <a:solidFill>
                  <a:srgbClr val="444444"/>
                </a:solidFill>
              </a:rPr>
              <a:t>ipsum</a:t>
            </a:r>
            <a:r>
              <a:rPr lang="en-US" dirty="0">
                <a:solidFill>
                  <a:srgbClr val="444444"/>
                </a:solidFill>
              </a:rPr>
              <a:t> dolor sit </a:t>
            </a:r>
            <a:r>
              <a:rPr lang="en-US" dirty="0" err="1">
                <a:solidFill>
                  <a:srgbClr val="444444"/>
                </a:solidFill>
              </a:rPr>
              <a:t>amet</a:t>
            </a:r>
            <a:r>
              <a:rPr lang="en-US" dirty="0">
                <a:solidFill>
                  <a:srgbClr val="444444"/>
                </a:solidFill>
              </a:rPr>
              <a:t>, </a:t>
            </a:r>
            <a:r>
              <a:rPr lang="en-US" dirty="0" err="1">
                <a:solidFill>
                  <a:srgbClr val="444444"/>
                </a:solidFill>
              </a:rPr>
              <a:t>consectetur</a:t>
            </a:r>
            <a:r>
              <a:rPr lang="en-US" dirty="0">
                <a:solidFill>
                  <a:srgbClr val="444444"/>
                </a:solidFill>
              </a:rPr>
              <a:t> adipiscing </a:t>
            </a:r>
            <a:r>
              <a:rPr lang="en-US" dirty="0" err="1">
                <a:solidFill>
                  <a:srgbClr val="444444"/>
                </a:solidFill>
              </a:rPr>
              <a:t>elit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Ut</a:t>
            </a:r>
            <a:r>
              <a:rPr lang="en-US" dirty="0">
                <a:solidFill>
                  <a:srgbClr val="444444"/>
                </a:solidFill>
              </a:rPr>
              <a:t> vitae </a:t>
            </a:r>
            <a:r>
              <a:rPr lang="en-US" dirty="0" err="1">
                <a:solidFill>
                  <a:srgbClr val="444444"/>
                </a:solidFill>
              </a:rPr>
              <a:t>laoreet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mauris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Sed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eleifend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lorem</a:t>
            </a:r>
            <a:r>
              <a:rPr lang="en-US" dirty="0">
                <a:solidFill>
                  <a:srgbClr val="444444"/>
                </a:solidFill>
              </a:rPr>
              <a:t> a </a:t>
            </a:r>
            <a:r>
              <a:rPr lang="en-US" dirty="0" err="1">
                <a:solidFill>
                  <a:srgbClr val="444444"/>
                </a:solidFill>
              </a:rPr>
              <a:t>purus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tincidunt</a:t>
            </a:r>
            <a:r>
              <a:rPr lang="en-US" dirty="0">
                <a:solidFill>
                  <a:srgbClr val="444444"/>
                </a:solidFill>
              </a:rPr>
              <a:t>, a </a:t>
            </a:r>
            <a:r>
              <a:rPr lang="en-US" dirty="0" err="1">
                <a:solidFill>
                  <a:srgbClr val="444444"/>
                </a:solidFill>
              </a:rPr>
              <a:t>malesuada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mauris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bibendum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Praesent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bibendum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justo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nec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metus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auctor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volutpat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Morbi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malesuada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mattis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eros</a:t>
            </a:r>
            <a:r>
              <a:rPr lang="en-US" dirty="0">
                <a:solidFill>
                  <a:srgbClr val="444444"/>
                </a:solidFill>
              </a:rPr>
              <a:t>, adipiscing </a:t>
            </a:r>
            <a:r>
              <a:rPr lang="en-US" dirty="0" err="1">
                <a:solidFill>
                  <a:srgbClr val="444444"/>
                </a:solidFill>
              </a:rPr>
              <a:t>tempor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lorem</a:t>
            </a:r>
            <a:r>
              <a:rPr lang="en-US" dirty="0">
                <a:solidFill>
                  <a:srgbClr val="444444"/>
                </a:solidFill>
              </a:rPr>
              <a:t> …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400004" y="256310"/>
            <a:ext cx="1135543" cy="4826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 baseline="0"/>
            </a:lvl1pPr>
          </a:lstStyle>
          <a:p>
            <a:r>
              <a:rPr lang="en-US" dirty="0"/>
              <a:t>Insert logo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418148" y="1345462"/>
            <a:ext cx="1748991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l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TITLE TO GO HERE</a:t>
            </a:r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4825048" y="1345462"/>
            <a:ext cx="1748991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l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TITLE TO GO HERE</a:t>
            </a:r>
          </a:p>
        </p:txBody>
      </p:sp>
    </p:spTree>
    <p:extLst>
      <p:ext uri="{BB962C8B-B14F-4D97-AF65-F5344CB8AC3E}">
        <p14:creationId xmlns:p14="http://schemas.microsoft.com/office/powerpoint/2010/main" val="38995846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ase Study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US" dirty="0"/>
              <a:t>Insert Case Study Image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0" y="6349742"/>
            <a:ext cx="9144000" cy="50825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 idx="4294967295" hasCustomPrompt="1"/>
          </p:nvPr>
        </p:nvSpPr>
        <p:spPr>
          <a:xfrm>
            <a:off x="272273" y="269597"/>
            <a:ext cx="5709427" cy="724866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CASE STUDY CLIENT NAME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5285892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icture Placeholder 23"/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9144000" cy="6858000"/>
          </a:xfrm>
          <a:prstGeom prst="rect">
            <a:avLst/>
          </a:prstGeom>
        </p:spPr>
        <p:txBody>
          <a:bodyPr vert="horz" anchor="ctr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CASE STUDY IMAGERY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488844" y="0"/>
            <a:ext cx="2655156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10800000" algn="tl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6780848" y="939062"/>
            <a:ext cx="2044896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l">
              <a:spcBef>
                <a:spcPts val="0"/>
              </a:spcBef>
              <a:buNone/>
              <a:defRPr sz="1200" baseline="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12" name="Content Placeholder 10"/>
          <p:cNvSpPr txBox="1">
            <a:spLocks/>
          </p:cNvSpPr>
          <p:nvPr/>
        </p:nvSpPr>
        <p:spPr>
          <a:xfrm>
            <a:off x="6683021" y="1422399"/>
            <a:ext cx="2286000" cy="435789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3736" indent="-173736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</a:pPr>
            <a:r>
              <a:rPr lang="en-US" sz="1400" dirty="0">
                <a:solidFill>
                  <a:srgbClr val="444444"/>
                </a:solidFill>
                <a:latin typeface="Trebuchet MS"/>
                <a:ea typeface="ＭＳ Ｐゴシック" pitchFamily="34" charset="-128"/>
                <a:cs typeface="Trebuchet MS"/>
              </a:rPr>
              <a:t>Lorem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ipsum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dolor sit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amet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,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minum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consec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tetur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adipiscing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elit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. </a:t>
            </a:r>
          </a:p>
          <a:p>
            <a:pPr marL="173736" indent="-173736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</a:pP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Mauris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sit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amet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enim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eget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odio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lorem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venenatis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egestas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.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Donec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vitae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molestie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enim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. </a:t>
            </a:r>
          </a:p>
          <a:p>
            <a:pPr marL="173736" indent="-173736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</a:pP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Aenean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id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mauris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adipiscing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accumsan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,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iaculis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urna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sit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amet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,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facilisis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velit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.</a:t>
            </a:r>
          </a:p>
        </p:txBody>
      </p:sp>
      <p:cxnSp>
        <p:nvCxnSpPr>
          <p:cNvPr id="14" name="Straight Connector 13"/>
          <p:cNvCxnSpPr/>
          <p:nvPr/>
        </p:nvCxnSpPr>
        <p:spPr>
          <a:xfrm flipH="1">
            <a:off x="6671724" y="757317"/>
            <a:ext cx="2283749" cy="0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itle 1"/>
          <p:cNvSpPr>
            <a:spLocks noGrp="1"/>
          </p:cNvSpPr>
          <p:nvPr userDrawn="1">
            <p:ph type="title" idx="4294967295" hasCustomPrompt="1"/>
          </p:nvPr>
        </p:nvSpPr>
        <p:spPr>
          <a:xfrm>
            <a:off x="272273" y="269597"/>
            <a:ext cx="5709427" cy="724866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CASE STUDY CLIENT NAME</a:t>
            </a:r>
            <a:endParaRPr lang="en-US" sz="1800" dirty="0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683021" y="200557"/>
            <a:ext cx="1135543" cy="45516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 baseline="0"/>
            </a:lvl1pPr>
          </a:lstStyle>
          <a:p>
            <a:r>
              <a:rPr lang="en-US" dirty="0"/>
              <a:t>Insert logo</a:t>
            </a:r>
          </a:p>
        </p:txBody>
      </p:sp>
    </p:spTree>
    <p:extLst>
      <p:ext uri="{BB962C8B-B14F-4D97-AF65-F5344CB8AC3E}">
        <p14:creationId xmlns:p14="http://schemas.microsoft.com/office/powerpoint/2010/main" val="39559581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0" y="6349742"/>
            <a:ext cx="9144000" cy="50825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685800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pPr lvl="0"/>
            <a:r>
              <a:rPr lang="en-US" dirty="0"/>
              <a:t>Insert Image</a:t>
            </a:r>
          </a:p>
        </p:txBody>
      </p:sp>
      <p:sp>
        <p:nvSpPr>
          <p:cNvPr id="8" name="Text Placeholder 13"/>
          <p:cNvSpPr txBox="1">
            <a:spLocks/>
          </p:cNvSpPr>
          <p:nvPr userDrawn="1"/>
        </p:nvSpPr>
        <p:spPr>
          <a:xfrm>
            <a:off x="781353" y="3328611"/>
            <a:ext cx="6488113" cy="92333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872405" y="5136641"/>
            <a:ext cx="5014975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And Line 3 Here</a:t>
            </a:r>
          </a:p>
        </p:txBody>
      </p:sp>
      <p:sp>
        <p:nvSpPr>
          <p:cNvPr id="18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872405" y="4479647"/>
            <a:ext cx="3688427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Line 2 Here</a:t>
            </a:r>
          </a:p>
        </p:txBody>
      </p:sp>
      <p:sp>
        <p:nvSpPr>
          <p:cNvPr id="20" name="Text Placeholder 14"/>
          <p:cNvSpPr>
            <a:spLocks noGrp="1"/>
          </p:cNvSpPr>
          <p:nvPr>
            <p:ph type="body" sz="quarter" idx="17" hasCustomPrompt="1"/>
          </p:nvPr>
        </p:nvSpPr>
        <p:spPr>
          <a:xfrm>
            <a:off x="866629" y="3276170"/>
            <a:ext cx="3731155" cy="284693"/>
          </a:xfrm>
          <a:prstGeom prst="rect">
            <a:avLst/>
          </a:prstGeom>
          <a:solidFill>
            <a:schemeClr val="accent2"/>
          </a:solidFill>
        </p:spPr>
        <p:txBody>
          <a:bodyPr vert="horz" wrap="none" lIns="68580" tIns="34290" rIns="68580" bIns="34290">
            <a:spAutoFit/>
          </a:bodyPr>
          <a:lstStyle>
            <a:lvl1pPr marL="0" indent="0">
              <a:buNone/>
              <a:defRPr sz="1400">
                <a:solidFill>
                  <a:srgbClr val="FFFFFF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OPTIONAL EYEBROW HEADER HERE</a:t>
            </a:r>
          </a:p>
        </p:txBody>
      </p:sp>
      <p:sp>
        <p:nvSpPr>
          <p:cNvPr id="21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872405" y="3831947"/>
            <a:ext cx="5285757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Type Line 1 Here</a:t>
            </a:r>
          </a:p>
        </p:txBody>
      </p:sp>
    </p:spTree>
    <p:extLst>
      <p:ext uri="{BB962C8B-B14F-4D97-AF65-F5344CB8AC3E}">
        <p14:creationId xmlns:p14="http://schemas.microsoft.com/office/powerpoint/2010/main" val="29536862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6" descr="Pattern_ppt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Text Placeholder 13"/>
          <p:cNvSpPr txBox="1">
            <a:spLocks/>
          </p:cNvSpPr>
          <p:nvPr userDrawn="1"/>
        </p:nvSpPr>
        <p:spPr>
          <a:xfrm>
            <a:off x="781353" y="3328611"/>
            <a:ext cx="6488113" cy="92333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</p:txBody>
      </p:sp>
      <p:sp>
        <p:nvSpPr>
          <p:cNvPr id="10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872405" y="5136641"/>
            <a:ext cx="5014975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And Line 3 Here</a:t>
            </a:r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872405" y="4479647"/>
            <a:ext cx="3688427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Line 2 Here</a:t>
            </a:r>
          </a:p>
        </p:txBody>
      </p:sp>
      <p:sp>
        <p:nvSpPr>
          <p:cNvPr id="14" name="Text Placeholder 14"/>
          <p:cNvSpPr>
            <a:spLocks noGrp="1"/>
          </p:cNvSpPr>
          <p:nvPr>
            <p:ph type="body" sz="quarter" idx="17" hasCustomPrompt="1"/>
          </p:nvPr>
        </p:nvSpPr>
        <p:spPr>
          <a:xfrm>
            <a:off x="866629" y="3276170"/>
            <a:ext cx="3731155" cy="284693"/>
          </a:xfrm>
          <a:prstGeom prst="rect">
            <a:avLst/>
          </a:prstGeom>
          <a:solidFill>
            <a:schemeClr val="accent2"/>
          </a:solidFill>
        </p:spPr>
        <p:txBody>
          <a:bodyPr vert="horz" wrap="none" lIns="68580" tIns="34290" rIns="68580" bIns="34290">
            <a:spAutoFit/>
          </a:bodyPr>
          <a:lstStyle>
            <a:lvl1pPr marL="0" indent="0">
              <a:buNone/>
              <a:defRPr sz="1400">
                <a:solidFill>
                  <a:srgbClr val="FFFFFF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OPTIONAL EYEBROW HEADER HERE</a:t>
            </a:r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872405" y="3831947"/>
            <a:ext cx="5285757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Type Line 1 Here</a:t>
            </a:r>
          </a:p>
        </p:txBody>
      </p:sp>
    </p:spTree>
    <p:extLst>
      <p:ext uri="{BB962C8B-B14F-4D97-AF65-F5344CB8AC3E}">
        <p14:creationId xmlns:p14="http://schemas.microsoft.com/office/powerpoint/2010/main" val="6428188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Backgrou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0">
                <a:srgbClr val="1A9CB0"/>
              </a:gs>
              <a:gs pos="100000">
                <a:srgbClr val="2FC2D9"/>
              </a:gs>
            </a:gsLst>
            <a:lin ang="1764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5000"/>
              </a:lnSpc>
            </a:pP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idx="1" hasCustomPrompt="1"/>
          </p:nvPr>
        </p:nvSpPr>
        <p:spPr>
          <a:xfrm>
            <a:off x="626531" y="3197413"/>
            <a:ext cx="7574494" cy="29218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buFontTx/>
              <a:buNone/>
              <a:defRPr sz="3800">
                <a:solidFill>
                  <a:schemeClr val="bg1"/>
                </a:solidFill>
                <a:latin typeface="Arial Black"/>
                <a:cs typeface="Arial Black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ADD HEADLINE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alphaModFix amt="25000"/>
          </a:blip>
          <a:stretch>
            <a:fillRect/>
          </a:stretch>
        </p:blipFill>
        <p:spPr>
          <a:xfrm>
            <a:off x="-1642264" y="0"/>
            <a:ext cx="12428528" cy="721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7489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531930536"/>
              </p:ext>
            </p:extLst>
          </p:nvPr>
        </p:nvGraphicFramePr>
        <p:xfrm>
          <a:off x="-1" y="935107"/>
          <a:ext cx="9144000" cy="553034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362760">
                <a:tc>
                  <a:txBody>
                    <a:bodyPr/>
                    <a:lstStyle/>
                    <a:p>
                      <a:pPr algn="ctr"/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M1</a:t>
                      </a:r>
                    </a:p>
                  </a:txBody>
                  <a:tcPr marL="68580" marR="68580"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M2</a:t>
                      </a:r>
                    </a:p>
                  </a:txBody>
                  <a:tcPr marL="68580" marR="68580"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M3</a:t>
                      </a:r>
                    </a:p>
                  </a:txBody>
                  <a:tcPr marL="68580" marR="68580"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M4</a:t>
                      </a:r>
                    </a:p>
                  </a:txBody>
                  <a:tcPr marL="68580" marR="68580"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M5</a:t>
                      </a:r>
                    </a:p>
                  </a:txBody>
                  <a:tcPr marL="68580" marR="68580"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M6</a:t>
                      </a:r>
                    </a:p>
                  </a:txBody>
                  <a:tcPr marL="68580" marR="68580"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M7</a:t>
                      </a:r>
                    </a:p>
                  </a:txBody>
                  <a:tcPr marL="68580" marR="68580"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M8</a:t>
                      </a:r>
                    </a:p>
                  </a:txBody>
                  <a:tcPr marL="68580" marR="68580"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M9</a:t>
                      </a:r>
                    </a:p>
                  </a:txBody>
                  <a:tcPr marL="68580" marR="68580"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M10</a:t>
                      </a:r>
                    </a:p>
                  </a:txBody>
                  <a:tcPr marL="68580" marR="68580"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M11</a:t>
                      </a:r>
                    </a:p>
                  </a:txBody>
                  <a:tcPr marL="68580" marR="68580"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M12</a:t>
                      </a:r>
                    </a:p>
                  </a:txBody>
                  <a:tcPr marL="68580" marR="68580"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67589"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 marL="68580" marR="68580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 marL="68580" marR="68580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 marL="68580" marR="68580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 marL="68580" marR="68580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 marL="68580" marR="68580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 marL="68580" marR="68580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 marL="68580" marR="68580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 marL="68580" marR="68580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 marL="68580" marR="68580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 marL="68580" marR="68580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 marL="68580" marR="68580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 marL="68580" marR="68580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9144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68835389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6033958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0" y="0"/>
            <a:ext cx="9144000" cy="6858000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buNone/>
              <a:defRPr baseline="0"/>
            </a:lvl1pPr>
          </a:lstStyle>
          <a:p>
            <a:endParaRPr lang="en-US" dirty="0"/>
          </a:p>
          <a:p>
            <a:r>
              <a:rPr lang="en-US" dirty="0"/>
              <a:t>Background Image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631825" y="2075578"/>
            <a:ext cx="6910388" cy="618118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4100" spc="-200">
                <a:solidFill>
                  <a:schemeClr val="bg1"/>
                </a:solidFill>
                <a:latin typeface="Arial Black"/>
                <a:cs typeface="Arial Black"/>
              </a:defRPr>
            </a:lvl1pPr>
            <a:lvl2pPr>
              <a:defRPr sz="6000">
                <a:latin typeface="Arial Black"/>
                <a:cs typeface="Arial Black"/>
              </a:defRPr>
            </a:lvl2pPr>
            <a:lvl3pPr>
              <a:defRPr sz="6000">
                <a:latin typeface="Arial Black"/>
                <a:cs typeface="Arial Black"/>
              </a:defRPr>
            </a:lvl3pPr>
            <a:lvl4pPr>
              <a:defRPr sz="6000">
                <a:latin typeface="Arial Black"/>
                <a:cs typeface="Arial Black"/>
              </a:defRPr>
            </a:lvl4pPr>
            <a:lvl5pPr>
              <a:defRPr sz="6000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631825" y="4453468"/>
            <a:ext cx="6488113" cy="37490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8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631825" y="5459483"/>
            <a:ext cx="3649662" cy="3730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MONTH DATE, YEAR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8" hasCustomPrompt="1"/>
          </p:nvPr>
        </p:nvSpPr>
        <p:spPr>
          <a:xfrm>
            <a:off x="627880" y="504826"/>
            <a:ext cx="1243502" cy="458237"/>
          </a:xfrm>
          <a:prstGeom prst="rect">
            <a:avLst/>
          </a:prstGeom>
        </p:spPr>
        <p:txBody>
          <a:bodyPr vert="horz" lIns="68580" tIns="34290" rIns="68580" bIns="34290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logo</a:t>
            </a:r>
          </a:p>
        </p:txBody>
      </p:sp>
    </p:spTree>
    <p:extLst>
      <p:ext uri="{BB962C8B-B14F-4D97-AF65-F5344CB8AC3E}">
        <p14:creationId xmlns:p14="http://schemas.microsoft.com/office/powerpoint/2010/main" val="34241289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idx="1" hasCustomPrompt="1"/>
          </p:nvPr>
        </p:nvSpPr>
        <p:spPr>
          <a:xfrm>
            <a:off x="356616" y="1435607"/>
            <a:ext cx="8430768" cy="457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16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dirty="0">
                <a:solidFill>
                  <a:srgbClr val="444444"/>
                </a:solidFill>
              </a:rPr>
              <a:t>Click to add text - Lorem </a:t>
            </a:r>
            <a:r>
              <a:rPr lang="en-US" dirty="0" err="1">
                <a:solidFill>
                  <a:srgbClr val="444444"/>
                </a:solidFill>
              </a:rPr>
              <a:t>ipsum</a:t>
            </a:r>
            <a:r>
              <a:rPr lang="en-US" dirty="0">
                <a:solidFill>
                  <a:srgbClr val="444444"/>
                </a:solidFill>
              </a:rPr>
              <a:t> dolor sit </a:t>
            </a:r>
            <a:r>
              <a:rPr lang="en-US" dirty="0" err="1">
                <a:solidFill>
                  <a:srgbClr val="444444"/>
                </a:solidFill>
              </a:rPr>
              <a:t>amet</a:t>
            </a:r>
            <a:r>
              <a:rPr lang="en-US" dirty="0">
                <a:solidFill>
                  <a:srgbClr val="444444"/>
                </a:solidFill>
              </a:rPr>
              <a:t>, </a:t>
            </a:r>
            <a:r>
              <a:rPr lang="en-US" dirty="0" err="1">
                <a:solidFill>
                  <a:srgbClr val="444444"/>
                </a:solidFill>
              </a:rPr>
              <a:t>consectetur</a:t>
            </a:r>
            <a:r>
              <a:rPr lang="en-US" dirty="0">
                <a:solidFill>
                  <a:srgbClr val="444444"/>
                </a:solidFill>
              </a:rPr>
              <a:t> adipiscing </a:t>
            </a:r>
            <a:r>
              <a:rPr lang="en-US" dirty="0" err="1">
                <a:solidFill>
                  <a:srgbClr val="444444"/>
                </a:solidFill>
              </a:rPr>
              <a:t>elit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Ut</a:t>
            </a:r>
            <a:r>
              <a:rPr lang="en-US" dirty="0">
                <a:solidFill>
                  <a:srgbClr val="444444"/>
                </a:solidFill>
              </a:rPr>
              <a:t> vitae </a:t>
            </a:r>
            <a:r>
              <a:rPr lang="en-US" dirty="0" err="1">
                <a:solidFill>
                  <a:srgbClr val="444444"/>
                </a:solidFill>
              </a:rPr>
              <a:t>laoreet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mauris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Sed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eleifend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lorem</a:t>
            </a:r>
            <a:r>
              <a:rPr lang="en-US" dirty="0">
                <a:solidFill>
                  <a:srgbClr val="444444"/>
                </a:solidFill>
              </a:rPr>
              <a:t> a </a:t>
            </a:r>
            <a:r>
              <a:rPr lang="en-US" dirty="0" err="1">
                <a:solidFill>
                  <a:srgbClr val="444444"/>
                </a:solidFill>
              </a:rPr>
              <a:t>purus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tincidunt</a:t>
            </a:r>
            <a:r>
              <a:rPr lang="en-US" dirty="0">
                <a:solidFill>
                  <a:srgbClr val="444444"/>
                </a:solidFill>
              </a:rPr>
              <a:t>, a </a:t>
            </a:r>
            <a:r>
              <a:rPr lang="en-US" dirty="0" err="1">
                <a:solidFill>
                  <a:srgbClr val="444444"/>
                </a:solidFill>
              </a:rPr>
              <a:t>malesuada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mauris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bibendum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Praesent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bibendum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justo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nec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metus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auctor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volutpat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Morbi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malesuada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mattis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eros</a:t>
            </a:r>
            <a:r>
              <a:rPr lang="en-US" dirty="0">
                <a:solidFill>
                  <a:srgbClr val="444444"/>
                </a:solidFill>
              </a:rPr>
              <a:t>, </a:t>
            </a:r>
            <a:r>
              <a:rPr lang="en-US" dirty="0" err="1">
                <a:solidFill>
                  <a:srgbClr val="444444"/>
                </a:solidFill>
              </a:rPr>
              <a:t>adipiscing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tempor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lorem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varius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eget</a:t>
            </a:r>
            <a:r>
              <a:rPr lang="en-US" dirty="0">
                <a:solidFill>
                  <a:srgbClr val="444444"/>
                </a:solidFill>
              </a:rPr>
              <a:t>…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9144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02427625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31825" y="5455612"/>
            <a:ext cx="6400800" cy="381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80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ADD MONTH </a:t>
            </a:r>
            <a:r>
              <a:rPr lang="en-US" dirty="0" err="1"/>
              <a:t>DAte</a:t>
            </a:r>
            <a:r>
              <a:rPr lang="en-US" dirty="0"/>
              <a:t>, YEAR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631825" y="4466209"/>
            <a:ext cx="3382957" cy="360099"/>
          </a:xfrm>
          <a:prstGeom prst="rect">
            <a:avLst/>
          </a:prstGeom>
          <a:solidFill>
            <a:schemeClr val="accent2"/>
          </a:solidFill>
        </p:spPr>
        <p:txBody>
          <a:bodyPr wrap="none" tIns="36576">
            <a:spAutoFit/>
          </a:bodyPr>
          <a:lstStyle>
            <a:lvl1pPr marL="0" indent="0">
              <a:spcBef>
                <a:spcPts val="0"/>
              </a:spcBef>
              <a:buFontTx/>
              <a:buNone/>
              <a:defRPr sz="1800" cap="all" baseline="0">
                <a:solidFill>
                  <a:srgbClr val="FFFFFF"/>
                </a:solidFill>
                <a:latin typeface="Arial Black"/>
                <a:cs typeface="Arial Black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8" hasCustomPrompt="1"/>
          </p:nvPr>
        </p:nvSpPr>
        <p:spPr>
          <a:xfrm>
            <a:off x="627880" y="504826"/>
            <a:ext cx="1243502" cy="458237"/>
          </a:xfrm>
          <a:prstGeom prst="rect">
            <a:avLst/>
          </a:prstGeom>
        </p:spPr>
        <p:txBody>
          <a:bodyPr vert="horz" lIns="68580" tIns="34290" rIns="68580" bIns="34290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9" hasCustomPrompt="1"/>
          </p:nvPr>
        </p:nvSpPr>
        <p:spPr>
          <a:xfrm>
            <a:off x="2286351" y="504825"/>
            <a:ext cx="1411591" cy="458881"/>
          </a:xfrm>
          <a:prstGeom prst="rect">
            <a:avLst/>
          </a:prstGeom>
        </p:spPr>
        <p:txBody>
          <a:bodyPr vert="horz" lIns="68580" tIns="34290" rIns="68580" bIns="34290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logo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2073088" y="571499"/>
            <a:ext cx="0" cy="347382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631825" y="2075578"/>
            <a:ext cx="6910388" cy="618118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4100" spc="-200">
                <a:solidFill>
                  <a:schemeClr val="tx1"/>
                </a:solidFill>
                <a:latin typeface="Arial Black"/>
                <a:cs typeface="Arial Black"/>
              </a:defRPr>
            </a:lvl1pPr>
            <a:lvl2pPr>
              <a:defRPr sz="6000">
                <a:latin typeface="Arial Black"/>
                <a:cs typeface="Arial Black"/>
              </a:defRPr>
            </a:lvl2pPr>
            <a:lvl3pPr>
              <a:defRPr sz="6000">
                <a:latin typeface="Arial Black"/>
                <a:cs typeface="Arial Black"/>
              </a:defRPr>
            </a:lvl3pPr>
            <a:lvl4pPr>
              <a:defRPr sz="6000">
                <a:latin typeface="Arial Black"/>
                <a:cs typeface="Arial Black"/>
              </a:defRPr>
            </a:lvl4pPr>
            <a:lvl5pPr>
              <a:defRPr sz="6000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26874121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0" y="0"/>
            <a:ext cx="9144000" cy="6858000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buNone/>
              <a:defRPr baseline="0"/>
            </a:lvl1pPr>
          </a:lstStyle>
          <a:p>
            <a:endParaRPr lang="en-US" dirty="0"/>
          </a:p>
          <a:p>
            <a:r>
              <a:rPr lang="en-US" dirty="0"/>
              <a:t>Background Image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631825" y="2075578"/>
            <a:ext cx="6910388" cy="618118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4100" spc="-200">
                <a:solidFill>
                  <a:schemeClr val="bg1"/>
                </a:solidFill>
                <a:latin typeface="Arial Black"/>
                <a:cs typeface="Arial Black"/>
              </a:defRPr>
            </a:lvl1pPr>
            <a:lvl2pPr>
              <a:defRPr sz="6000">
                <a:latin typeface="Arial Black"/>
                <a:cs typeface="Arial Black"/>
              </a:defRPr>
            </a:lvl2pPr>
            <a:lvl3pPr>
              <a:defRPr sz="6000">
                <a:latin typeface="Arial Black"/>
                <a:cs typeface="Arial Black"/>
              </a:defRPr>
            </a:lvl3pPr>
            <a:lvl4pPr>
              <a:defRPr sz="6000">
                <a:latin typeface="Arial Black"/>
                <a:cs typeface="Arial Black"/>
              </a:defRPr>
            </a:lvl4pPr>
            <a:lvl5pPr>
              <a:defRPr sz="6000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631825" y="4453468"/>
            <a:ext cx="6488113" cy="37490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8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631825" y="5459483"/>
            <a:ext cx="3649662" cy="3730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MONTH DATE, YEAR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8" hasCustomPrompt="1"/>
          </p:nvPr>
        </p:nvSpPr>
        <p:spPr>
          <a:xfrm>
            <a:off x="627880" y="504826"/>
            <a:ext cx="1243502" cy="458237"/>
          </a:xfrm>
          <a:prstGeom prst="rect">
            <a:avLst/>
          </a:prstGeom>
        </p:spPr>
        <p:txBody>
          <a:bodyPr vert="horz" lIns="68580" tIns="34290" rIns="68580" bIns="34290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logo</a:t>
            </a:r>
          </a:p>
        </p:txBody>
      </p:sp>
    </p:spTree>
    <p:extLst>
      <p:ext uri="{BB962C8B-B14F-4D97-AF65-F5344CB8AC3E}">
        <p14:creationId xmlns:p14="http://schemas.microsoft.com/office/powerpoint/2010/main" val="369008297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9144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53484559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298723577"/>
      </p:ext>
    </p:extLst>
  </p:cSld>
  <p:clrMapOvr>
    <a:masterClrMapping/>
  </p:clrMapOvr>
  <p:hf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6" descr="Pattern_ppt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Text Placeholder 13"/>
          <p:cNvSpPr txBox="1">
            <a:spLocks/>
          </p:cNvSpPr>
          <p:nvPr/>
        </p:nvSpPr>
        <p:spPr>
          <a:xfrm>
            <a:off x="781353" y="3328611"/>
            <a:ext cx="6488113" cy="92333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</p:txBody>
      </p:sp>
      <p:sp>
        <p:nvSpPr>
          <p:cNvPr id="10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872405" y="5136641"/>
            <a:ext cx="5014975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And Line 3 Here</a:t>
            </a:r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872405" y="4479647"/>
            <a:ext cx="3688427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Line 2 Here</a:t>
            </a:r>
          </a:p>
        </p:txBody>
      </p:sp>
      <p:sp>
        <p:nvSpPr>
          <p:cNvPr id="14" name="Text Placeholder 14"/>
          <p:cNvSpPr>
            <a:spLocks noGrp="1"/>
          </p:cNvSpPr>
          <p:nvPr>
            <p:ph type="body" sz="quarter" idx="17" hasCustomPrompt="1"/>
          </p:nvPr>
        </p:nvSpPr>
        <p:spPr>
          <a:xfrm>
            <a:off x="866629" y="3276170"/>
            <a:ext cx="3731155" cy="284693"/>
          </a:xfrm>
          <a:prstGeom prst="rect">
            <a:avLst/>
          </a:prstGeom>
          <a:solidFill>
            <a:schemeClr val="accent2"/>
          </a:solidFill>
        </p:spPr>
        <p:txBody>
          <a:bodyPr vert="horz" wrap="none" lIns="68580" tIns="34290" rIns="68580" bIns="34290">
            <a:spAutoFit/>
          </a:bodyPr>
          <a:lstStyle>
            <a:lvl1pPr marL="0" indent="0">
              <a:buNone/>
              <a:defRPr sz="1400">
                <a:solidFill>
                  <a:srgbClr val="FFFFFF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OPTIONAL EYEBROW HEADER HERE</a:t>
            </a:r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872405" y="3831947"/>
            <a:ext cx="5285757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Type Line 1 Here</a:t>
            </a:r>
          </a:p>
        </p:txBody>
      </p:sp>
    </p:spTree>
    <p:extLst>
      <p:ext uri="{BB962C8B-B14F-4D97-AF65-F5344CB8AC3E}">
        <p14:creationId xmlns:p14="http://schemas.microsoft.com/office/powerpoint/2010/main" val="323883706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with 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9144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 hasCustomPrompt="1"/>
          </p:nvPr>
        </p:nvSpPr>
        <p:spPr>
          <a:xfrm>
            <a:off x="360363" y="1776415"/>
            <a:ext cx="8329612" cy="4196433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173736" marR="0" indent="-173736" algn="l" defTabSz="3429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600" baseline="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418148" y="1345462"/>
            <a:ext cx="1748991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l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TITLE TO GO HERE</a:t>
            </a:r>
          </a:p>
        </p:txBody>
      </p:sp>
    </p:spTree>
    <p:extLst>
      <p:ext uri="{BB962C8B-B14F-4D97-AF65-F5344CB8AC3E}">
        <p14:creationId xmlns:p14="http://schemas.microsoft.com/office/powerpoint/2010/main" val="152413175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idx="1" hasCustomPrompt="1"/>
          </p:nvPr>
        </p:nvSpPr>
        <p:spPr>
          <a:xfrm>
            <a:off x="356616" y="1435607"/>
            <a:ext cx="8430768" cy="457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16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dirty="0">
                <a:solidFill>
                  <a:srgbClr val="444444"/>
                </a:solidFill>
              </a:rPr>
              <a:t>Click to add text - Lorem </a:t>
            </a:r>
            <a:r>
              <a:rPr lang="en-US" dirty="0" err="1">
                <a:solidFill>
                  <a:srgbClr val="444444"/>
                </a:solidFill>
              </a:rPr>
              <a:t>ipsum</a:t>
            </a:r>
            <a:r>
              <a:rPr lang="en-US" dirty="0">
                <a:solidFill>
                  <a:srgbClr val="444444"/>
                </a:solidFill>
              </a:rPr>
              <a:t> dolor sit </a:t>
            </a:r>
            <a:r>
              <a:rPr lang="en-US" dirty="0" err="1">
                <a:solidFill>
                  <a:srgbClr val="444444"/>
                </a:solidFill>
              </a:rPr>
              <a:t>amet</a:t>
            </a:r>
            <a:r>
              <a:rPr lang="en-US" dirty="0">
                <a:solidFill>
                  <a:srgbClr val="444444"/>
                </a:solidFill>
              </a:rPr>
              <a:t>, </a:t>
            </a:r>
            <a:r>
              <a:rPr lang="en-US" dirty="0" err="1">
                <a:solidFill>
                  <a:srgbClr val="444444"/>
                </a:solidFill>
              </a:rPr>
              <a:t>consectetur</a:t>
            </a:r>
            <a:r>
              <a:rPr lang="en-US" dirty="0">
                <a:solidFill>
                  <a:srgbClr val="444444"/>
                </a:solidFill>
              </a:rPr>
              <a:t> adipiscing </a:t>
            </a:r>
            <a:r>
              <a:rPr lang="en-US" dirty="0" err="1">
                <a:solidFill>
                  <a:srgbClr val="444444"/>
                </a:solidFill>
              </a:rPr>
              <a:t>elit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Ut</a:t>
            </a:r>
            <a:r>
              <a:rPr lang="en-US" dirty="0">
                <a:solidFill>
                  <a:srgbClr val="444444"/>
                </a:solidFill>
              </a:rPr>
              <a:t> vitae </a:t>
            </a:r>
            <a:r>
              <a:rPr lang="en-US" dirty="0" err="1">
                <a:solidFill>
                  <a:srgbClr val="444444"/>
                </a:solidFill>
              </a:rPr>
              <a:t>laoreet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mauris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Sed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eleifend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lorem</a:t>
            </a:r>
            <a:r>
              <a:rPr lang="en-US" dirty="0">
                <a:solidFill>
                  <a:srgbClr val="444444"/>
                </a:solidFill>
              </a:rPr>
              <a:t> a </a:t>
            </a:r>
            <a:r>
              <a:rPr lang="en-US" dirty="0" err="1">
                <a:solidFill>
                  <a:srgbClr val="444444"/>
                </a:solidFill>
              </a:rPr>
              <a:t>purus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tincidunt</a:t>
            </a:r>
            <a:r>
              <a:rPr lang="en-US" dirty="0">
                <a:solidFill>
                  <a:srgbClr val="444444"/>
                </a:solidFill>
              </a:rPr>
              <a:t>, a </a:t>
            </a:r>
            <a:r>
              <a:rPr lang="en-US" dirty="0" err="1">
                <a:solidFill>
                  <a:srgbClr val="444444"/>
                </a:solidFill>
              </a:rPr>
              <a:t>malesuada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mauris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bibendum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Praesent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bibendum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justo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nec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metus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auctor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volutpat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Morbi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malesuada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mattis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eros</a:t>
            </a:r>
            <a:r>
              <a:rPr lang="en-US" dirty="0">
                <a:solidFill>
                  <a:srgbClr val="444444"/>
                </a:solidFill>
              </a:rPr>
              <a:t>, </a:t>
            </a:r>
            <a:r>
              <a:rPr lang="en-US" dirty="0" err="1">
                <a:solidFill>
                  <a:srgbClr val="444444"/>
                </a:solidFill>
              </a:rPr>
              <a:t>adipiscing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tempor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lorem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varius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eget</a:t>
            </a:r>
            <a:r>
              <a:rPr lang="en-US" dirty="0">
                <a:solidFill>
                  <a:srgbClr val="444444"/>
                </a:solidFill>
              </a:rPr>
              <a:t>…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9144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865156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52473" y="1439863"/>
            <a:ext cx="8430768" cy="4572000"/>
          </a:xfrm>
          <a:prstGeom prst="rect">
            <a:avLst/>
          </a:prstGeom>
        </p:spPr>
        <p:txBody>
          <a:bodyPr>
            <a:noAutofit/>
          </a:bodyPr>
          <a:lstStyle>
            <a:lvl1pPr marL="457200" indent="-457200">
              <a:lnSpc>
                <a:spcPct val="120000"/>
              </a:lnSpc>
              <a:spcBef>
                <a:spcPts val="0"/>
              </a:spcBef>
              <a:spcAft>
                <a:spcPts val="1800"/>
              </a:spcAft>
              <a:buSzPct val="140000"/>
              <a:buFont typeface="+mj-lt"/>
              <a:buAutoNum type="arabicPeriod"/>
              <a:defRPr sz="1600" baseline="0"/>
            </a:lvl1pPr>
            <a:lvl2pPr>
              <a:defRPr sz="1800"/>
            </a:lvl2pPr>
            <a:lvl3pPr>
              <a:defRPr sz="1600"/>
            </a:lvl3pPr>
            <a:lvl4pPr>
              <a:defRPr sz="1300"/>
            </a:lvl4pPr>
            <a:lvl5pPr>
              <a:defRPr sz="11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add numbered list</a:t>
            </a:r>
          </a:p>
          <a:p>
            <a:pPr lvl="0"/>
            <a:r>
              <a:rPr lang="en-US" dirty="0"/>
              <a:t>Click to add numbered list</a:t>
            </a:r>
          </a:p>
          <a:p>
            <a:pPr lvl="0"/>
            <a:r>
              <a:rPr lang="en-US" dirty="0"/>
              <a:t>Click to add numbered list</a:t>
            </a:r>
          </a:p>
          <a:p>
            <a:pPr lvl="0"/>
            <a:r>
              <a:rPr lang="en-US" dirty="0"/>
              <a:t>Click to add numbered list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573739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idx="1" hasCustomPrompt="1"/>
          </p:nvPr>
        </p:nvSpPr>
        <p:spPr>
          <a:xfrm>
            <a:off x="360363" y="1439862"/>
            <a:ext cx="8430768" cy="457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3736" marR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600" baseline="0"/>
            </a:lvl1pPr>
            <a:lvl2pPr marL="557784" indent="-210312">
              <a:lnSpc>
                <a:spcPct val="120000"/>
              </a:lnSpc>
              <a:spcBef>
                <a:spcPts val="288"/>
              </a:spcBef>
              <a:buSzPct val="100000"/>
              <a:buFont typeface="Lucida Grande"/>
              <a:buChar char="–"/>
              <a:defRPr sz="1400" baseline="0"/>
            </a:lvl2pPr>
            <a:lvl3pPr marL="859536" indent="-173736">
              <a:lnSpc>
                <a:spcPct val="120000"/>
              </a:lnSpc>
              <a:spcBef>
                <a:spcPts val="264"/>
              </a:spcBef>
              <a:defRPr sz="1400" baseline="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add bulleted list</a:t>
            </a:r>
          </a:p>
          <a:p>
            <a:pPr lvl="1"/>
            <a:r>
              <a:rPr lang="en-US" dirty="0"/>
              <a:t>Second Level Bullet</a:t>
            </a:r>
          </a:p>
          <a:p>
            <a:pPr lvl="2"/>
            <a:r>
              <a:rPr lang="en-US" dirty="0"/>
              <a:t>Third Level Bullet</a:t>
            </a:r>
            <a:br>
              <a:rPr lang="en-US" dirty="0"/>
            </a:br>
            <a:endParaRPr lang="en-US" dirty="0"/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7545625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List with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5029200" y="910939"/>
            <a:ext cx="4114800" cy="557784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hasCustomPrompt="1"/>
          </p:nvPr>
        </p:nvSpPr>
        <p:spPr>
          <a:xfrm>
            <a:off x="360363" y="1439862"/>
            <a:ext cx="4343400" cy="457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3736" marR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600" baseline="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0613150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9144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 hasCustomPrompt="1"/>
          </p:nvPr>
        </p:nvSpPr>
        <p:spPr>
          <a:xfrm>
            <a:off x="360363" y="1776415"/>
            <a:ext cx="8329612" cy="4196433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173736" marR="0" indent="-173736" algn="l" defTabSz="3429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600" baseline="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418148" y="1345462"/>
            <a:ext cx="1748991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l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TITLE TO GO HERE</a:t>
            </a:r>
          </a:p>
        </p:txBody>
      </p:sp>
    </p:spTree>
    <p:extLst>
      <p:ext uri="{BB962C8B-B14F-4D97-AF65-F5344CB8AC3E}">
        <p14:creationId xmlns:p14="http://schemas.microsoft.com/office/powerpoint/2010/main" val="22380607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 flipV="1">
            <a:off x="3048000" y="923636"/>
            <a:ext cx="0" cy="5576455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 userDrawn="1"/>
        </p:nvCxnSpPr>
        <p:spPr>
          <a:xfrm flipV="1">
            <a:off x="6096000" y="923636"/>
            <a:ext cx="0" cy="5576455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6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0" y="0"/>
            <a:ext cx="9144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 flipH="1">
            <a:off x="0" y="3712442"/>
            <a:ext cx="9144000" cy="0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15608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847629" y="2612360"/>
            <a:ext cx="1162743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NAME HERE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2442369" y="2954875"/>
            <a:ext cx="1973262" cy="339429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000"/>
            </a:lvl1pPr>
            <a:lvl2pPr marL="342900" indent="0">
              <a:buNone/>
              <a:defRPr sz="800"/>
            </a:lvl2pPr>
            <a:lvl3pPr marL="685800" indent="0">
              <a:buNone/>
              <a:defRPr sz="8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8" name="Picture Placeholder 3"/>
          <p:cNvSpPr>
            <a:spLocks noGrp="1"/>
          </p:cNvSpPr>
          <p:nvPr>
            <p:ph type="pic" sz="quarter" idx="18" hasCustomPrompt="1"/>
          </p:nvPr>
        </p:nvSpPr>
        <p:spPr>
          <a:xfrm>
            <a:off x="571500" y="1200727"/>
            <a:ext cx="1143000" cy="1143000"/>
          </a:xfrm>
          <a:prstGeom prst="rect">
            <a:avLst/>
          </a:prstGeom>
        </p:spPr>
        <p:txBody>
          <a:bodyPr vert="horz" anchor="ctr"/>
          <a:lstStyle>
            <a:lvl1pPr marL="0" marR="0" indent="0" algn="ctr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9C2D7"/>
              </a:buClr>
              <a:buSzTx/>
              <a:buFont typeface="Arial"/>
              <a:buNone/>
              <a:tabLst/>
              <a:defRPr sz="1200"/>
            </a:lvl1pPr>
          </a:lstStyle>
          <a:p>
            <a:r>
              <a:rPr lang="en-US" dirty="0"/>
              <a:t>Headshot</a:t>
            </a:r>
          </a:p>
        </p:txBody>
      </p:sp>
      <p:sp>
        <p:nvSpPr>
          <p:cNvPr id="33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561629" y="2612360"/>
            <a:ext cx="1162743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NAME HERE</a:t>
            </a:r>
          </a:p>
        </p:txBody>
      </p:sp>
      <p:sp>
        <p:nvSpPr>
          <p:cNvPr id="34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156369" y="2954875"/>
            <a:ext cx="1973262" cy="339429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000"/>
            </a:lvl1pPr>
            <a:lvl2pPr marL="342900" indent="0">
              <a:buNone/>
              <a:defRPr sz="800"/>
            </a:lvl2pPr>
            <a:lvl3pPr marL="685800" indent="0">
              <a:buNone/>
              <a:defRPr sz="8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37" name="Text Placeholder 2"/>
          <p:cNvSpPr>
            <a:spLocks noGrp="1"/>
          </p:cNvSpPr>
          <p:nvPr>
            <p:ph type="body" sz="quarter" idx="23" hasCustomPrompt="1"/>
          </p:nvPr>
        </p:nvSpPr>
        <p:spPr>
          <a:xfrm>
            <a:off x="5133629" y="2612360"/>
            <a:ext cx="1162743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NAME HERE</a:t>
            </a:r>
          </a:p>
        </p:txBody>
      </p:sp>
      <p:sp>
        <p:nvSpPr>
          <p:cNvPr id="38" name="Text Placeholder 6"/>
          <p:cNvSpPr>
            <a:spLocks noGrp="1"/>
          </p:cNvSpPr>
          <p:nvPr>
            <p:ph type="body" sz="quarter" idx="24" hasCustomPrompt="1"/>
          </p:nvPr>
        </p:nvSpPr>
        <p:spPr>
          <a:xfrm>
            <a:off x="4728369" y="2954875"/>
            <a:ext cx="1973262" cy="339429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000"/>
            </a:lvl1pPr>
            <a:lvl2pPr marL="342900" indent="0">
              <a:buNone/>
              <a:defRPr sz="800"/>
            </a:lvl2pPr>
            <a:lvl3pPr marL="685800" indent="0">
              <a:buNone/>
              <a:defRPr sz="8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41" name="Text Placeholder 2"/>
          <p:cNvSpPr>
            <a:spLocks noGrp="1"/>
          </p:cNvSpPr>
          <p:nvPr>
            <p:ph type="body" sz="quarter" idx="27" hasCustomPrompt="1"/>
          </p:nvPr>
        </p:nvSpPr>
        <p:spPr>
          <a:xfrm>
            <a:off x="7419629" y="2612360"/>
            <a:ext cx="1162743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NAME HERE</a:t>
            </a:r>
          </a:p>
        </p:txBody>
      </p:sp>
      <p:sp>
        <p:nvSpPr>
          <p:cNvPr id="42" name="Text Placeholder 6"/>
          <p:cNvSpPr>
            <a:spLocks noGrp="1"/>
          </p:cNvSpPr>
          <p:nvPr>
            <p:ph type="body" sz="quarter" idx="28" hasCustomPrompt="1"/>
          </p:nvPr>
        </p:nvSpPr>
        <p:spPr>
          <a:xfrm>
            <a:off x="7014369" y="2954875"/>
            <a:ext cx="1973262" cy="339429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000"/>
            </a:lvl1pPr>
            <a:lvl2pPr marL="342900" indent="0">
              <a:buNone/>
              <a:defRPr sz="800"/>
            </a:lvl2pPr>
            <a:lvl3pPr marL="685800" indent="0">
              <a:buNone/>
              <a:defRPr sz="8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44" name="Picture Placeholder 3"/>
          <p:cNvSpPr>
            <a:spLocks noGrp="1"/>
          </p:cNvSpPr>
          <p:nvPr>
            <p:ph type="pic" sz="quarter" idx="30" hasCustomPrompt="1"/>
          </p:nvPr>
        </p:nvSpPr>
        <p:spPr>
          <a:xfrm>
            <a:off x="2857500" y="1200727"/>
            <a:ext cx="1143000" cy="1143000"/>
          </a:xfrm>
          <a:prstGeom prst="rect">
            <a:avLst/>
          </a:prstGeom>
        </p:spPr>
        <p:txBody>
          <a:bodyPr vert="horz" anchor="ctr"/>
          <a:lstStyle>
            <a:lvl1pPr marL="0" marR="0" indent="0" algn="ctr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9C2D7"/>
              </a:buClr>
              <a:buSzTx/>
              <a:buFont typeface="Arial"/>
              <a:buNone/>
              <a:tabLst/>
              <a:defRPr sz="1200"/>
            </a:lvl1pPr>
          </a:lstStyle>
          <a:p>
            <a:r>
              <a:rPr lang="en-US" dirty="0"/>
              <a:t>Headshot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1" hasCustomPrompt="1"/>
          </p:nvPr>
        </p:nvSpPr>
        <p:spPr>
          <a:xfrm>
            <a:off x="5143500" y="1200727"/>
            <a:ext cx="1143000" cy="1143000"/>
          </a:xfrm>
          <a:prstGeom prst="rect">
            <a:avLst/>
          </a:prstGeom>
        </p:spPr>
        <p:txBody>
          <a:bodyPr vert="horz" anchor="ctr"/>
          <a:lstStyle>
            <a:lvl1pPr marL="0" marR="0" indent="0" algn="ctr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9C2D7"/>
              </a:buClr>
              <a:buSzTx/>
              <a:buFont typeface="Arial"/>
              <a:buNone/>
              <a:tabLst/>
              <a:defRPr sz="1200"/>
            </a:lvl1pPr>
          </a:lstStyle>
          <a:p>
            <a:r>
              <a:rPr lang="en-US" dirty="0"/>
              <a:t>Headshot</a:t>
            </a:r>
          </a:p>
        </p:txBody>
      </p:sp>
      <p:sp>
        <p:nvSpPr>
          <p:cNvPr id="46" name="Picture Placeholder 3"/>
          <p:cNvSpPr>
            <a:spLocks noGrp="1"/>
          </p:cNvSpPr>
          <p:nvPr>
            <p:ph type="pic" sz="quarter" idx="32" hasCustomPrompt="1"/>
          </p:nvPr>
        </p:nvSpPr>
        <p:spPr>
          <a:xfrm>
            <a:off x="7429500" y="1200727"/>
            <a:ext cx="1143000" cy="1143000"/>
          </a:xfrm>
          <a:prstGeom prst="rect">
            <a:avLst/>
          </a:prstGeom>
        </p:spPr>
        <p:txBody>
          <a:bodyPr vert="horz" anchor="ctr"/>
          <a:lstStyle>
            <a:lvl1pPr marL="0" marR="0" indent="0" algn="ctr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9C2D7"/>
              </a:buClr>
              <a:buSzTx/>
              <a:buFont typeface="Arial"/>
              <a:buNone/>
              <a:tabLst/>
              <a:defRPr sz="1200"/>
            </a:lvl1pPr>
          </a:lstStyle>
          <a:p>
            <a:r>
              <a:rPr lang="en-US" dirty="0"/>
              <a:t>Headshot</a:t>
            </a:r>
          </a:p>
        </p:txBody>
      </p:sp>
      <p:cxnSp>
        <p:nvCxnSpPr>
          <p:cNvPr id="22" name="Straight Connector 21"/>
          <p:cNvCxnSpPr/>
          <p:nvPr userDrawn="1"/>
        </p:nvCxnSpPr>
        <p:spPr>
          <a:xfrm flipV="1">
            <a:off x="2286000" y="932690"/>
            <a:ext cx="0" cy="5536205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 userDrawn="1"/>
        </p:nvCxnSpPr>
        <p:spPr>
          <a:xfrm flipV="1">
            <a:off x="4571999" y="944425"/>
            <a:ext cx="1" cy="5524471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 userDrawn="1"/>
        </p:nvCxnSpPr>
        <p:spPr>
          <a:xfrm flipV="1">
            <a:off x="6857999" y="932689"/>
            <a:ext cx="1" cy="5536207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33" hasCustomPrompt="1"/>
          </p:nvPr>
        </p:nvSpPr>
        <p:spPr>
          <a:xfrm>
            <a:off x="228600" y="3505200"/>
            <a:ext cx="1828800" cy="2743200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27" name="Text Placeholder 2"/>
          <p:cNvSpPr>
            <a:spLocks noGrp="1"/>
          </p:cNvSpPr>
          <p:nvPr>
            <p:ph type="body" sz="quarter" idx="34" hasCustomPrompt="1"/>
          </p:nvPr>
        </p:nvSpPr>
        <p:spPr>
          <a:xfrm>
            <a:off x="2514600" y="3505200"/>
            <a:ext cx="1828800" cy="2743200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29" name="Text Placeholder 2"/>
          <p:cNvSpPr>
            <a:spLocks noGrp="1"/>
          </p:cNvSpPr>
          <p:nvPr>
            <p:ph type="body" sz="quarter" idx="35" hasCustomPrompt="1"/>
          </p:nvPr>
        </p:nvSpPr>
        <p:spPr>
          <a:xfrm>
            <a:off x="4800600" y="3505200"/>
            <a:ext cx="1828800" cy="2743200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30" name="Text Placeholder 2"/>
          <p:cNvSpPr>
            <a:spLocks noGrp="1"/>
          </p:cNvSpPr>
          <p:nvPr>
            <p:ph type="body" sz="quarter" idx="36" hasCustomPrompt="1"/>
          </p:nvPr>
        </p:nvSpPr>
        <p:spPr>
          <a:xfrm>
            <a:off x="7086600" y="3505200"/>
            <a:ext cx="1828800" cy="2743200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999062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Ste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 userDrawn="1"/>
        </p:nvSpPr>
        <p:spPr>
          <a:xfrm>
            <a:off x="0" y="939800"/>
            <a:ext cx="9144000" cy="371168"/>
          </a:xfrm>
          <a:prstGeom prst="rect">
            <a:avLst/>
          </a:prstGeom>
          <a:solidFill>
            <a:srgbClr val="2FC2D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/>
          <p:cNvSpPr/>
          <p:nvPr userDrawn="1"/>
        </p:nvSpPr>
        <p:spPr>
          <a:xfrm>
            <a:off x="910709" y="1214873"/>
            <a:ext cx="464582" cy="464582"/>
          </a:xfrm>
          <a:prstGeom prst="ellipse">
            <a:avLst/>
          </a:prstGeom>
          <a:solidFill>
            <a:srgbClr val="2FC2D9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Arial Black"/>
                <a:cs typeface="Arial Black"/>
              </a:rPr>
              <a:t>1</a:t>
            </a:r>
          </a:p>
        </p:txBody>
      </p:sp>
      <p:sp>
        <p:nvSpPr>
          <p:cNvPr id="21" name="Oval 20"/>
          <p:cNvSpPr/>
          <p:nvPr userDrawn="1"/>
        </p:nvSpPr>
        <p:spPr>
          <a:xfrm>
            <a:off x="3196709" y="1214873"/>
            <a:ext cx="464582" cy="464582"/>
          </a:xfrm>
          <a:prstGeom prst="ellipse">
            <a:avLst/>
          </a:prstGeom>
          <a:solidFill>
            <a:srgbClr val="2FC2D9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rial Black"/>
                <a:cs typeface="Arial Black"/>
              </a:rPr>
              <a:t>2</a:t>
            </a:r>
          </a:p>
        </p:txBody>
      </p:sp>
      <p:sp>
        <p:nvSpPr>
          <p:cNvPr id="22" name="Oval 21"/>
          <p:cNvSpPr/>
          <p:nvPr userDrawn="1"/>
        </p:nvSpPr>
        <p:spPr>
          <a:xfrm>
            <a:off x="7768709" y="1214873"/>
            <a:ext cx="464582" cy="464582"/>
          </a:xfrm>
          <a:prstGeom prst="ellipse">
            <a:avLst/>
          </a:prstGeom>
          <a:solidFill>
            <a:srgbClr val="2FC2D9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rial Black"/>
                <a:cs typeface="Arial Black"/>
              </a:rPr>
              <a:t>4</a:t>
            </a:r>
          </a:p>
        </p:txBody>
      </p:sp>
      <p:sp>
        <p:nvSpPr>
          <p:cNvPr id="24" name="Oval 23"/>
          <p:cNvSpPr/>
          <p:nvPr userDrawn="1"/>
        </p:nvSpPr>
        <p:spPr>
          <a:xfrm>
            <a:off x="5482709" y="1214873"/>
            <a:ext cx="464582" cy="464582"/>
          </a:xfrm>
          <a:prstGeom prst="ellipse">
            <a:avLst/>
          </a:prstGeom>
          <a:solidFill>
            <a:srgbClr val="2FC2D9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rial Black"/>
                <a:cs typeface="Arial Black"/>
              </a:rPr>
              <a:t>3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 flipV="1">
            <a:off x="2286000" y="932690"/>
            <a:ext cx="0" cy="5536205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 userDrawn="1"/>
        </p:nvCxnSpPr>
        <p:spPr>
          <a:xfrm flipV="1">
            <a:off x="4571999" y="944425"/>
            <a:ext cx="1" cy="5524471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 flipV="1">
            <a:off x="6857999" y="932689"/>
            <a:ext cx="1" cy="5536207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1" name="Text Placeholder 2"/>
          <p:cNvSpPr>
            <a:spLocks noGrp="1"/>
          </p:cNvSpPr>
          <p:nvPr>
            <p:ph type="body" sz="quarter" idx="33" hasCustomPrompt="1"/>
          </p:nvPr>
        </p:nvSpPr>
        <p:spPr>
          <a:xfrm>
            <a:off x="228600" y="2601468"/>
            <a:ext cx="1828800" cy="3200400"/>
          </a:xfrm>
          <a:prstGeom prst="rect">
            <a:avLst/>
          </a:prstGeom>
        </p:spPr>
        <p:txBody>
          <a:bodyPr vert="horz"/>
          <a:lstStyle>
            <a:lvl1pPr marL="128016" marR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32" name="Text Placeholder 2"/>
          <p:cNvSpPr>
            <a:spLocks noGrp="1"/>
          </p:cNvSpPr>
          <p:nvPr>
            <p:ph type="body" sz="quarter" idx="34" hasCustomPrompt="1"/>
          </p:nvPr>
        </p:nvSpPr>
        <p:spPr>
          <a:xfrm>
            <a:off x="2514600" y="2601468"/>
            <a:ext cx="1828800" cy="3200400"/>
          </a:xfrm>
          <a:prstGeom prst="rect">
            <a:avLst/>
          </a:prstGeom>
        </p:spPr>
        <p:txBody>
          <a:bodyPr vert="horz"/>
          <a:lstStyle>
            <a:lvl1pPr marL="128016" marR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34" name="Text Placeholder 2"/>
          <p:cNvSpPr>
            <a:spLocks noGrp="1"/>
          </p:cNvSpPr>
          <p:nvPr>
            <p:ph type="body" sz="quarter" idx="35" hasCustomPrompt="1"/>
          </p:nvPr>
        </p:nvSpPr>
        <p:spPr>
          <a:xfrm>
            <a:off x="4800600" y="2601468"/>
            <a:ext cx="1828800" cy="3200400"/>
          </a:xfrm>
          <a:prstGeom prst="rect">
            <a:avLst/>
          </a:prstGeom>
        </p:spPr>
        <p:txBody>
          <a:bodyPr vert="horz"/>
          <a:lstStyle>
            <a:lvl1pPr marL="128016" marR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35" name="Text Placeholder 2"/>
          <p:cNvSpPr>
            <a:spLocks noGrp="1"/>
          </p:cNvSpPr>
          <p:nvPr>
            <p:ph type="body" sz="quarter" idx="36" hasCustomPrompt="1"/>
          </p:nvPr>
        </p:nvSpPr>
        <p:spPr>
          <a:xfrm>
            <a:off x="7086600" y="2601468"/>
            <a:ext cx="1828800" cy="3200400"/>
          </a:xfrm>
          <a:prstGeom prst="rect">
            <a:avLst/>
          </a:prstGeom>
        </p:spPr>
        <p:txBody>
          <a:bodyPr vert="horz"/>
          <a:lstStyle>
            <a:lvl1pPr marL="128016" marR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36" name="Text Placeholder 2"/>
          <p:cNvSpPr>
            <a:spLocks noGrp="1"/>
          </p:cNvSpPr>
          <p:nvPr>
            <p:ph type="body" sz="quarter" idx="37" hasCustomPrompt="1"/>
          </p:nvPr>
        </p:nvSpPr>
        <p:spPr>
          <a:xfrm>
            <a:off x="228600" y="1801368"/>
            <a:ext cx="1828800" cy="713232"/>
          </a:xfrm>
          <a:prstGeom prst="rect">
            <a:avLst/>
          </a:prstGeom>
        </p:spPr>
        <p:txBody>
          <a:bodyPr vert="horz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None/>
              <a:tabLst/>
              <a:defRPr sz="1400" baseline="0">
                <a:latin typeface="Arial Black"/>
                <a:cs typeface="Arial Black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LOREM</a:t>
            </a:r>
            <a:br>
              <a:rPr lang="en-US" dirty="0"/>
            </a:br>
            <a:r>
              <a:rPr lang="en-US" dirty="0"/>
              <a:t>IPSUM DOLOR</a:t>
            </a:r>
            <a:br>
              <a:rPr lang="en-US" dirty="0"/>
            </a:br>
            <a:r>
              <a:rPr lang="en-US" dirty="0"/>
              <a:t>SIT AMET</a:t>
            </a:r>
          </a:p>
        </p:txBody>
      </p:sp>
      <p:sp>
        <p:nvSpPr>
          <p:cNvPr id="37" name="Text Placeholder 2"/>
          <p:cNvSpPr>
            <a:spLocks noGrp="1"/>
          </p:cNvSpPr>
          <p:nvPr>
            <p:ph type="body" sz="quarter" idx="38" hasCustomPrompt="1"/>
          </p:nvPr>
        </p:nvSpPr>
        <p:spPr>
          <a:xfrm>
            <a:off x="2514600" y="1801368"/>
            <a:ext cx="1828800" cy="713232"/>
          </a:xfrm>
          <a:prstGeom prst="rect">
            <a:avLst/>
          </a:prstGeom>
        </p:spPr>
        <p:txBody>
          <a:bodyPr vert="horz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None/>
              <a:tabLst/>
              <a:defRPr sz="1400" baseline="0">
                <a:latin typeface="Arial Black"/>
                <a:cs typeface="Arial Black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LOREM</a:t>
            </a:r>
            <a:br>
              <a:rPr lang="en-US" dirty="0"/>
            </a:br>
            <a:r>
              <a:rPr lang="en-US" dirty="0"/>
              <a:t>IPSUM DOLOR</a:t>
            </a:r>
            <a:br>
              <a:rPr lang="en-US" dirty="0"/>
            </a:br>
            <a:r>
              <a:rPr lang="en-US" dirty="0"/>
              <a:t>SIT AMET</a:t>
            </a:r>
          </a:p>
        </p:txBody>
      </p:sp>
      <p:sp>
        <p:nvSpPr>
          <p:cNvPr id="38" name="Text Placeholder 2"/>
          <p:cNvSpPr>
            <a:spLocks noGrp="1"/>
          </p:cNvSpPr>
          <p:nvPr>
            <p:ph type="body" sz="quarter" idx="39" hasCustomPrompt="1"/>
          </p:nvPr>
        </p:nvSpPr>
        <p:spPr>
          <a:xfrm>
            <a:off x="4800600" y="1801368"/>
            <a:ext cx="1828800" cy="713232"/>
          </a:xfrm>
          <a:prstGeom prst="rect">
            <a:avLst/>
          </a:prstGeom>
        </p:spPr>
        <p:txBody>
          <a:bodyPr vert="horz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None/>
              <a:tabLst/>
              <a:defRPr sz="1400" baseline="0">
                <a:latin typeface="Arial Black"/>
                <a:cs typeface="Arial Black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LOREM</a:t>
            </a:r>
            <a:br>
              <a:rPr lang="en-US" dirty="0"/>
            </a:br>
            <a:r>
              <a:rPr lang="en-US" dirty="0"/>
              <a:t>IPSUM DOLOR</a:t>
            </a:r>
            <a:br>
              <a:rPr lang="en-US" dirty="0"/>
            </a:br>
            <a:r>
              <a:rPr lang="en-US" dirty="0"/>
              <a:t>SIT AMET</a:t>
            </a:r>
          </a:p>
        </p:txBody>
      </p:sp>
      <p:sp>
        <p:nvSpPr>
          <p:cNvPr id="39" name="Text Placeholder 2"/>
          <p:cNvSpPr>
            <a:spLocks noGrp="1"/>
          </p:cNvSpPr>
          <p:nvPr>
            <p:ph type="body" sz="quarter" idx="40" hasCustomPrompt="1"/>
          </p:nvPr>
        </p:nvSpPr>
        <p:spPr>
          <a:xfrm>
            <a:off x="7086600" y="1801368"/>
            <a:ext cx="1828800" cy="713232"/>
          </a:xfrm>
          <a:prstGeom prst="rect">
            <a:avLst/>
          </a:prstGeom>
        </p:spPr>
        <p:txBody>
          <a:bodyPr vert="horz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None/>
              <a:tabLst/>
              <a:defRPr sz="1400" baseline="0">
                <a:latin typeface="Arial Black"/>
                <a:cs typeface="Arial Black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LOREM</a:t>
            </a:r>
            <a:br>
              <a:rPr lang="en-US" dirty="0"/>
            </a:br>
            <a:r>
              <a:rPr lang="en-US" dirty="0"/>
              <a:t>IPSUM DOLOR</a:t>
            </a:r>
            <a:br>
              <a:rPr lang="en-US" dirty="0"/>
            </a:br>
            <a:r>
              <a:rPr lang="en-US" dirty="0"/>
              <a:t>SIT AMET</a:t>
            </a:r>
          </a:p>
        </p:txBody>
      </p:sp>
    </p:spTree>
    <p:extLst>
      <p:ext uri="{BB962C8B-B14F-4D97-AF65-F5344CB8AC3E}">
        <p14:creationId xmlns:p14="http://schemas.microsoft.com/office/powerpoint/2010/main" val="17974806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6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4.xml"/><Relationship Id="rId4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6500707"/>
            <a:ext cx="9144000" cy="36576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7281115" y="6560477"/>
            <a:ext cx="14935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C2C0EDAD-27A0-9447-9004-E733B36B95C3}" type="slidenum">
              <a:rPr lang="en-US" sz="1000" b="0" i="0" smtClean="0">
                <a:solidFill>
                  <a:srgbClr val="CCCCCC"/>
                </a:solidFill>
                <a:latin typeface="Trebuchet MS"/>
                <a:cs typeface="Trebuchet MS"/>
              </a:rPr>
              <a:pPr algn="r"/>
              <a:t>‹#›</a:t>
            </a:fld>
            <a:endParaRPr lang="en-US" sz="1000" b="0" i="0" dirty="0">
              <a:solidFill>
                <a:srgbClr val="CCCCCC"/>
              </a:solidFill>
              <a:latin typeface="Trebuchet MS"/>
              <a:cs typeface="Trebuchet MS"/>
            </a:endParaRPr>
          </a:p>
        </p:txBody>
      </p:sp>
      <p:pic>
        <p:nvPicPr>
          <p:cNvPr id="8" name="Picture 7" descr="logo_footer.png"/>
          <p:cNvPicPr>
            <a:picLocks noChangeAspect="1"/>
          </p:cNvPicPr>
          <p:nvPr userDrawn="1"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830" y="6615683"/>
            <a:ext cx="476250" cy="169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5292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705" r:id="rId2"/>
    <p:sldLayoutId id="2147483702" r:id="rId3"/>
    <p:sldLayoutId id="2147483711" r:id="rId4"/>
    <p:sldLayoutId id="2147483728" r:id="rId5"/>
    <p:sldLayoutId id="2147483712" r:id="rId6"/>
    <p:sldLayoutId id="2147483734" r:id="rId7"/>
    <p:sldLayoutId id="2147483736" r:id="rId8"/>
    <p:sldLayoutId id="2147483735" r:id="rId9"/>
    <p:sldLayoutId id="2147483737" r:id="rId10"/>
    <p:sldLayoutId id="2147483713" r:id="rId11"/>
    <p:sldLayoutId id="2147483727" r:id="rId12"/>
    <p:sldLayoutId id="2147483741" r:id="rId13"/>
    <p:sldLayoutId id="2147483698" r:id="rId14"/>
    <p:sldLayoutId id="2147483733" r:id="rId15"/>
    <p:sldLayoutId id="2147483706" r:id="rId16"/>
    <p:sldLayoutId id="2147483738" r:id="rId17"/>
    <p:sldLayoutId id="2147483739" r:id="rId18"/>
    <p:sldLayoutId id="2147483746" r:id="rId19"/>
  </p:sldLayoutIdLst>
  <p:hf sldNum="0" hdr="0" dt="0"/>
  <p:txStyles>
    <p:titleStyle>
      <a:lvl1pPr algn="l" defTabSz="457200" rtl="0" eaLnBrk="1" latinLnBrk="0" hangingPunct="1">
        <a:spcBef>
          <a:spcPct val="0"/>
        </a:spcBef>
        <a:buNone/>
        <a:defRPr sz="2600" kern="1200" cap="all" baseline="0">
          <a:solidFill>
            <a:schemeClr val="tx1"/>
          </a:solidFill>
          <a:latin typeface="Arial Black"/>
          <a:ea typeface="+mj-ea"/>
          <a:cs typeface="Arial Black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chemeClr val="accent2"/>
        </a:buClr>
        <a:buFont typeface="Arial"/>
        <a:buChar char="•"/>
        <a:defRPr sz="2000" kern="1200">
          <a:solidFill>
            <a:schemeClr val="tx1"/>
          </a:solidFill>
          <a:latin typeface="Trebuchet MS"/>
          <a:ea typeface="+mn-ea"/>
          <a:cs typeface="Trebuchet M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Trebuchet MS"/>
          <a:ea typeface="+mn-ea"/>
          <a:cs typeface="Trebuchet M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/>
          </a:solidFill>
          <a:latin typeface="Trebuchet MS"/>
          <a:ea typeface="+mn-ea"/>
          <a:cs typeface="Trebuchet M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300" kern="1200">
          <a:solidFill>
            <a:schemeClr val="tx1"/>
          </a:solidFill>
          <a:latin typeface="Trebuchet MS"/>
          <a:ea typeface="+mn-ea"/>
          <a:cs typeface="Trebuchet M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100" kern="1200">
          <a:solidFill>
            <a:schemeClr val="tx1"/>
          </a:solidFill>
          <a:latin typeface="Trebuchet MS"/>
          <a:ea typeface="+mn-ea"/>
          <a:cs typeface="Trebuchet M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254166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2" r:id="rId2"/>
    <p:sldLayoutId id="2147483740" r:id="rId3"/>
    <p:sldLayoutId id="2147483742" r:id="rId4"/>
    <p:sldLayoutId id="2147483743" r:id="rId5"/>
    <p:sldLayoutId id="2147483744" r:id="rId6"/>
    <p:sldLayoutId id="2147483745" r:id="rId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/>
          <p:cNvPicPr>
            <a:picLocks noGrp="1" noChangeAspect="1"/>
          </p:cNvPicPr>
          <p:nvPr>
            <p:ph type="pic" sz="quarter" idx="19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459"/>
          <a:stretch/>
        </p:blipFill>
        <p:spPr>
          <a:xfrm flipH="1">
            <a:off x="0" y="-1"/>
            <a:ext cx="9144000" cy="6858002"/>
          </a:xfrm>
        </p:spPr>
      </p:pic>
      <p:sp>
        <p:nvSpPr>
          <p:cNvPr id="2" name="Text Placeholder 1"/>
          <p:cNvSpPr>
            <a:spLocks noGrp="1"/>
          </p:cNvSpPr>
          <p:nvPr>
            <p:ph type="body" sz="quarter" idx="15"/>
          </p:nvPr>
        </p:nvSpPr>
        <p:spPr>
          <a:xfrm>
            <a:off x="614775" y="1864446"/>
            <a:ext cx="7622639" cy="1188915"/>
          </a:xfrm>
        </p:spPr>
        <p:txBody>
          <a:bodyPr/>
          <a:lstStyle/>
          <a:p>
            <a:r>
              <a:rPr lang="en-US" sz="4400" cap="smal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Test automation practice with Selenium </a:t>
            </a:r>
            <a:r>
              <a:rPr lang="en-US" sz="4400" cap="small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Webdriver</a:t>
            </a:r>
            <a:endParaRPr lang="en-US" sz="4400" cap="small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>
          <a:xfrm>
            <a:off x="627880" y="3507140"/>
            <a:ext cx="6488113" cy="707886"/>
          </a:xfrm>
        </p:spPr>
        <p:txBody>
          <a:bodyPr/>
          <a:lstStyle/>
          <a:p>
            <a:r>
              <a:rPr lang="hu-HU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Benkó Adrián</a:t>
            </a:r>
          </a:p>
          <a:p>
            <a:r>
              <a:rPr lang="hu-HU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Bondár </a:t>
            </a:r>
            <a:r>
              <a:rPr lang="en-US" sz="2000" cap="smal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</a:t>
            </a:r>
            <a:r>
              <a:rPr lang="hu-HU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amás</a:t>
            </a: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/>
          </p:nvPr>
        </p:nvSpPr>
        <p:spPr>
          <a:xfrm>
            <a:off x="614776" y="5796165"/>
            <a:ext cx="3649662" cy="373063"/>
          </a:xfrm>
        </p:spPr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EPAM Systems, Budapest, 201</a:t>
            </a:r>
            <a:r>
              <a:rPr lang="hu-H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9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Picture Placeholder 7" descr="logo_cover_5.png"/>
          <p:cNvPicPr>
            <a:picLocks noGrp="1" noChangeAspect="1"/>
          </p:cNvPicPr>
          <p:nvPr>
            <p:ph type="pic" sz="quarter" idx="18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38" b="353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8877436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C96B66A-F42A-D04B-BB41-E43928A001D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Homework</a:t>
            </a:r>
          </a:p>
        </p:txBody>
      </p:sp>
      <p:pic>
        <p:nvPicPr>
          <p:cNvPr id="5" name="Online Media 4" descr="homework.mov">
            <a:hlinkClick r:id="" action="ppaction://media"/>
            <a:extLst>
              <a:ext uri="{FF2B5EF4-FFF2-40B4-BE49-F238E27FC236}">
                <a16:creationId xmlns:a16="http://schemas.microsoft.com/office/drawing/2014/main" id="{C2F52EA8-694F-6942-8A78-2A5387EA04C0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53021" y="996869"/>
            <a:ext cx="6437958" cy="5340716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A05618-0EF0-EC40-B755-AF1ABB6CF7E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18148" y="1345462"/>
            <a:ext cx="620298" cy="295466"/>
          </a:xfrm>
        </p:spPr>
        <p:txBody>
          <a:bodyPr/>
          <a:lstStyle/>
          <a:p>
            <a:r>
              <a:rPr lang="en-US" dirty="0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298724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46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C96B66A-F42A-D04B-BB41-E43928A001D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Homework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732C35-7A69-DF4A-8041-8C48EA3113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Use </a:t>
            </a:r>
            <a:r>
              <a:rPr lang="en-US" dirty="0" err="1"/>
              <a:t>www.booking.com</a:t>
            </a:r>
            <a:endParaRPr lang="en-US" dirty="0"/>
          </a:p>
          <a:p>
            <a:endParaRPr lang="en-US" dirty="0"/>
          </a:p>
          <a:p>
            <a:r>
              <a:rPr lang="en-US" dirty="0"/>
              <a:t>Your test should use the “Data Driven” approach for the following dates and Destinations</a:t>
            </a:r>
          </a:p>
          <a:p>
            <a:pPr lvl="1"/>
            <a:r>
              <a:rPr lang="en-US" dirty="0"/>
              <a:t>Xmas: December 24- </a:t>
            </a:r>
            <a:r>
              <a:rPr lang="en-US" dirty="0" err="1"/>
              <a:t>januar</a:t>
            </a:r>
            <a:r>
              <a:rPr lang="en-US" dirty="0"/>
              <a:t> 2, BALI, </a:t>
            </a:r>
          </a:p>
          <a:p>
            <a:pPr lvl="1"/>
            <a:r>
              <a:rPr lang="en-US" dirty="0"/>
              <a:t>Long weekend in March: </a:t>
            </a:r>
            <a:r>
              <a:rPr lang="en-US" dirty="0" err="1"/>
              <a:t>marcus</a:t>
            </a:r>
            <a:r>
              <a:rPr lang="en-US" dirty="0"/>
              <a:t> 13 = </a:t>
            </a:r>
            <a:r>
              <a:rPr lang="en-US" dirty="0" err="1"/>
              <a:t>marcius</a:t>
            </a:r>
            <a:r>
              <a:rPr lang="en-US" dirty="0"/>
              <a:t> 16 , </a:t>
            </a:r>
            <a:r>
              <a:rPr lang="en-US" dirty="0" err="1"/>
              <a:t>Mezokovesd</a:t>
            </a:r>
            <a:r>
              <a:rPr lang="en-US" dirty="0"/>
              <a:t>, </a:t>
            </a:r>
          </a:p>
          <a:p>
            <a:pPr lvl="1"/>
            <a:r>
              <a:rPr lang="en-US" dirty="0"/>
              <a:t>Long weekend in August: </a:t>
            </a:r>
            <a:r>
              <a:rPr lang="en-US" dirty="0" err="1"/>
              <a:t>augusztus</a:t>
            </a:r>
            <a:r>
              <a:rPr lang="en-US" dirty="0"/>
              <a:t> 18 - </a:t>
            </a:r>
            <a:r>
              <a:rPr lang="en-US" dirty="0" err="1"/>
              <a:t>augusztus</a:t>
            </a:r>
            <a:r>
              <a:rPr lang="en-US" dirty="0"/>
              <a:t> 22, </a:t>
            </a:r>
            <a:r>
              <a:rPr lang="en-US" dirty="0" err="1"/>
              <a:t>Balatonfured</a:t>
            </a:r>
            <a:endParaRPr lang="en-US" dirty="0"/>
          </a:p>
          <a:p>
            <a:r>
              <a:rPr lang="en-US" dirty="0"/>
              <a:t>Use Page object models, please</a:t>
            </a:r>
          </a:p>
          <a:p>
            <a:r>
              <a:rPr lang="en-US" dirty="0"/>
              <a:t>Kindly use the following filters for your search</a:t>
            </a:r>
          </a:p>
          <a:p>
            <a:pPr lvl="1"/>
            <a:r>
              <a:rPr lang="en-US" dirty="0"/>
              <a:t>Only available properties</a:t>
            </a:r>
          </a:p>
          <a:p>
            <a:pPr lvl="1"/>
            <a:r>
              <a:rPr lang="en-US" dirty="0"/>
              <a:t>Breakfast included</a:t>
            </a:r>
          </a:p>
          <a:p>
            <a:pPr lvl="1"/>
            <a:r>
              <a:rPr lang="en-US" dirty="0"/>
              <a:t>Free </a:t>
            </a:r>
            <a:r>
              <a:rPr lang="en-US" dirty="0" err="1"/>
              <a:t>WiFi</a:t>
            </a:r>
            <a:endParaRPr lang="en-US" dirty="0"/>
          </a:p>
          <a:p>
            <a:r>
              <a:rPr lang="en-US" dirty="0"/>
              <a:t>Open the first search result in a new window</a:t>
            </a:r>
          </a:p>
          <a:p>
            <a:r>
              <a:rPr lang="en-US" dirty="0"/>
              <a:t>And verify that </a:t>
            </a:r>
          </a:p>
          <a:p>
            <a:pPr lvl="1"/>
            <a:r>
              <a:rPr lang="en-US" dirty="0"/>
              <a:t>the Dates are correct (In the Search form on the left)</a:t>
            </a:r>
          </a:p>
          <a:p>
            <a:pPr lvl="1"/>
            <a:r>
              <a:rPr lang="en-US" dirty="0"/>
              <a:t>In the “facilities Checklist” section the “Free </a:t>
            </a:r>
            <a:r>
              <a:rPr lang="en-US" dirty="0" err="1"/>
              <a:t>WiFi</a:t>
            </a:r>
            <a:r>
              <a:rPr lang="en-US" dirty="0"/>
              <a:t>” and “Breakfast included” are available</a:t>
            </a:r>
          </a:p>
          <a:p>
            <a:r>
              <a:rPr lang="en-US" dirty="0"/>
              <a:t>Create screenshot about this page/property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A05618-0EF0-EC40-B755-AF1ABB6CF7E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18148" y="1345462"/>
            <a:ext cx="1106713" cy="295466"/>
          </a:xfrm>
        </p:spPr>
        <p:txBody>
          <a:bodyPr/>
          <a:lstStyle/>
          <a:p>
            <a:r>
              <a:rPr lang="en-US" dirty="0"/>
              <a:t>Description</a:t>
            </a:r>
          </a:p>
        </p:txBody>
      </p:sp>
    </p:spTree>
    <p:extLst>
      <p:ext uri="{BB962C8B-B14F-4D97-AF65-F5344CB8AC3E}">
        <p14:creationId xmlns:p14="http://schemas.microsoft.com/office/powerpoint/2010/main" val="14122407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pic>
        <p:nvPicPr>
          <p:cNvPr id="4" name="Picture 8" descr="Image result for Q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250" y="2152996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90905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hu-HU" dirty="0"/>
              <a:t>Page Object Model</a:t>
            </a:r>
            <a:r>
              <a:rPr lang="en-US" dirty="0"/>
              <a:t> Agenda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490642" y="1443418"/>
            <a:ext cx="7738958" cy="445884"/>
            <a:chOff x="357780" y="1435606"/>
            <a:chExt cx="7738958" cy="445884"/>
          </a:xfrm>
        </p:grpSpPr>
        <p:sp>
          <p:nvSpPr>
            <p:cNvPr id="35" name="TextBox 34"/>
            <p:cNvSpPr txBox="1"/>
            <p:nvPr/>
          </p:nvSpPr>
          <p:spPr>
            <a:xfrm>
              <a:off x="781538" y="1481380"/>
              <a:ext cx="7315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Clr>
                  <a:schemeClr val="bg1"/>
                </a:buClr>
                <a:buSzPct val="140000"/>
              </a:pPr>
              <a:r>
                <a:rPr lang="hu-HU" sz="2000" b="1" dirty="0">
                  <a:solidFill>
                    <a:srgbClr val="444444"/>
                  </a:solidFill>
                  <a:cs typeface="Trebuchet MS"/>
                </a:rPr>
                <a:t>Page Object Model</a:t>
              </a:r>
              <a:endParaRPr lang="en-US" sz="2000" b="1" dirty="0">
                <a:solidFill>
                  <a:srgbClr val="444444"/>
                </a:solidFill>
                <a:latin typeface="Trebuchet MS"/>
                <a:cs typeface="Trebuchet MS"/>
              </a:endParaRPr>
            </a:p>
          </p:txBody>
        </p:sp>
        <p:grpSp>
          <p:nvGrpSpPr>
            <p:cNvPr id="36" name="Group 35"/>
            <p:cNvGrpSpPr>
              <a:grpSpLocks noChangeAspect="1"/>
            </p:cNvGrpSpPr>
            <p:nvPr/>
          </p:nvGrpSpPr>
          <p:grpSpPr>
            <a:xfrm>
              <a:off x="357780" y="1435606"/>
              <a:ext cx="411480" cy="408253"/>
              <a:chOff x="448467" y="1385718"/>
              <a:chExt cx="464582" cy="464582"/>
            </a:xfrm>
          </p:grpSpPr>
          <p:sp>
            <p:nvSpPr>
              <p:cNvPr id="37" name="Oval 36"/>
              <p:cNvSpPr/>
              <p:nvPr/>
            </p:nvSpPr>
            <p:spPr>
              <a:xfrm>
                <a:off x="448467" y="1385718"/>
                <a:ext cx="464582" cy="464582"/>
              </a:xfrm>
              <a:prstGeom prst="ellipse">
                <a:avLst/>
              </a:prstGeom>
              <a:solidFill>
                <a:srgbClr val="2FC2D9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tIns="91440" bIns="0" rtlCol="0" anchor="ctr" anchorCtr="1">
                <a:noAutofit/>
              </a:bodyPr>
              <a:lstStyle/>
              <a:p>
                <a:pPr algn="ctr"/>
                <a:endParaRPr lang="en-US" sz="2000" b="1" dirty="0">
                  <a:solidFill>
                    <a:schemeClr val="bg1"/>
                  </a:solidFill>
                  <a:latin typeface="Arial Black"/>
                  <a:cs typeface="Arial Black"/>
                </a:endParaRPr>
              </a:p>
            </p:txBody>
          </p:sp>
          <p:sp>
            <p:nvSpPr>
              <p:cNvPr id="48" name="TextBox 47"/>
              <p:cNvSpPr txBox="1"/>
              <p:nvPr/>
            </p:nvSpPr>
            <p:spPr>
              <a:xfrm>
                <a:off x="497577" y="1427189"/>
                <a:ext cx="363015" cy="280194"/>
              </a:xfrm>
              <a:prstGeom prst="rect">
                <a:avLst/>
              </a:prstGeom>
              <a:noFill/>
            </p:spPr>
            <p:txBody>
              <a:bodyPr wrap="none" tIns="91440" bIns="0" rtlCol="0" anchor="ctr" anchorCtr="1">
                <a:no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bg1"/>
                    </a:solidFill>
                    <a:latin typeface="Arial Black"/>
                    <a:cs typeface="Arial Black"/>
                  </a:rPr>
                  <a:t>1</a:t>
                </a:r>
              </a:p>
            </p:txBody>
          </p:sp>
        </p:grp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8186" y="1011623"/>
            <a:ext cx="5353539" cy="5468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4559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8"/>
          </p:nvPr>
        </p:nvSpPr>
        <p:spPr>
          <a:xfrm>
            <a:off x="772044" y="3876553"/>
            <a:ext cx="5226431" cy="554767"/>
          </a:xfrm>
        </p:spPr>
        <p:txBody>
          <a:bodyPr/>
          <a:lstStyle/>
          <a:p>
            <a:r>
              <a:rPr lang="en-US" sz="3200" dirty="0"/>
              <a:t>Page Object Model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72044" y="3100039"/>
            <a:ext cx="2133918" cy="461665"/>
          </a:xfrm>
          <a:prstGeom prst="rect">
            <a:avLst/>
          </a:prstGeom>
          <a:solidFill>
            <a:srgbClr val="2FC2D9"/>
          </a:solidFill>
        </p:spPr>
        <p:txBody>
          <a:bodyPr wrap="none" rtlCol="0">
            <a:spAutoFit/>
          </a:bodyPr>
          <a:lstStyle/>
          <a:p>
            <a:pPr>
              <a:spcBef>
                <a:spcPct val="20000"/>
              </a:spcBef>
            </a:pPr>
            <a:r>
              <a:rPr lang="hu-HU" sz="2400" cap="all" dirty="0">
                <a:solidFill>
                  <a:schemeClr val="bg1"/>
                </a:solidFill>
                <a:latin typeface="Arial Black"/>
                <a:cs typeface="Arial Black"/>
              </a:rPr>
              <a:t>ChapteR 1</a:t>
            </a:r>
            <a:endParaRPr lang="en-US" sz="3200" cap="all" dirty="0">
              <a:solidFill>
                <a:schemeClr val="bg1"/>
              </a:solidFill>
              <a:latin typeface="Arial Black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33682756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ttp://a.pragprog.com/magazines/2010-08/images/iStock_000010401388Small__1f503t__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4708" y="1986085"/>
            <a:ext cx="5181600" cy="388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Page Object Model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07194" y="1681195"/>
            <a:ext cx="8329612" cy="207742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b="1" dirty="0"/>
              <a:t>N</a:t>
            </a:r>
            <a:r>
              <a:rPr lang="hu-HU" sz="2000" b="1" dirty="0" err="1"/>
              <a:t>ew</a:t>
            </a:r>
            <a:r>
              <a:rPr lang="en-US" sz="2000" b="1" dirty="0"/>
              <a:t> Approach</a:t>
            </a:r>
          </a:p>
          <a:p>
            <a:pPr>
              <a:lnSpc>
                <a:spcPct val="200000"/>
              </a:lnSpc>
            </a:pPr>
            <a:r>
              <a:rPr lang="hu-HU" sz="2000" b="1" dirty="0" err="1"/>
              <a:t>Page</a:t>
            </a:r>
            <a:r>
              <a:rPr lang="hu-HU" sz="2000" b="1" dirty="0"/>
              <a:t> Flow</a:t>
            </a:r>
            <a:endParaRPr lang="en-US" sz="2000" b="1" dirty="0"/>
          </a:p>
          <a:p>
            <a:pPr>
              <a:lnSpc>
                <a:spcPct val="200000"/>
              </a:lnSpc>
            </a:pPr>
            <a:r>
              <a:rPr lang="hu-HU" sz="2000" b="1" dirty="0"/>
              <a:t>Best</a:t>
            </a:r>
            <a:r>
              <a:rPr lang="en-US" sz="2000" b="1" dirty="0"/>
              <a:t> practices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407195" y="1250242"/>
            <a:ext cx="1249668" cy="430953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hu-HU" sz="2000" dirty="0"/>
              <a:t>Agenda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7130652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Page Object Model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07194" y="1703828"/>
            <a:ext cx="8329612" cy="207742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b="1" dirty="0"/>
              <a:t>Every UI change could cause a lot of test maintenance work</a:t>
            </a:r>
          </a:p>
          <a:p>
            <a:pPr>
              <a:lnSpc>
                <a:spcPct val="200000"/>
              </a:lnSpc>
            </a:pPr>
            <a:r>
              <a:rPr lang="en-US" sz="2000" b="1" dirty="0"/>
              <a:t>We have to keep maintenance changes as low as possible</a:t>
            </a:r>
          </a:p>
          <a:p>
            <a:pPr>
              <a:lnSpc>
                <a:spcPct val="200000"/>
              </a:lnSpc>
            </a:pPr>
            <a:r>
              <a:rPr lang="en-US" sz="2000" b="1" dirty="0"/>
              <a:t>We minimize the change sensitive automation code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407195" y="1250242"/>
            <a:ext cx="2242220" cy="430953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sz="2000" dirty="0"/>
              <a:t>New Approach</a:t>
            </a:r>
          </a:p>
        </p:txBody>
      </p:sp>
      <p:pic>
        <p:nvPicPr>
          <p:cNvPr id="7" name="Picture 2" descr="http://www.epam.com/content/epam/en/strengths/agile/our-approach/_jcr_content/promoarea_container/image.img.png/136904642984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4024753"/>
            <a:ext cx="5943600" cy="1978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22688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Page Object Model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81354" y="2021411"/>
            <a:ext cx="8581292" cy="2077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b="1" dirty="0"/>
              <a:t>We accept that the application and its elements are bound to change</a:t>
            </a:r>
          </a:p>
          <a:p>
            <a:pPr>
              <a:lnSpc>
                <a:spcPct val="200000"/>
              </a:lnSpc>
            </a:pPr>
            <a:r>
              <a:rPr lang="en-US" sz="2000" b="1" dirty="0"/>
              <a:t>We create a new layer which contains change prone data</a:t>
            </a:r>
          </a:p>
          <a:p>
            <a:pPr>
              <a:lnSpc>
                <a:spcPct val="200000"/>
              </a:lnSpc>
            </a:pPr>
            <a:r>
              <a:rPr lang="en-US" sz="2000" b="1" dirty="0"/>
              <a:t>This way we can adapt to changes with minimal refactoring cost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281354" y="1365572"/>
            <a:ext cx="1874897" cy="430953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sz="2000" dirty="0"/>
              <a:t>How to do it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2062" y="4558624"/>
            <a:ext cx="6619875" cy="14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7162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Page Object Model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07194" y="1774166"/>
            <a:ext cx="8329612" cy="3659976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b="1" dirty="0"/>
              <a:t>What describes one page should be in one class</a:t>
            </a:r>
          </a:p>
          <a:p>
            <a:pPr>
              <a:lnSpc>
                <a:spcPct val="200000"/>
              </a:lnSpc>
            </a:pPr>
            <a:r>
              <a:rPr lang="en-US" sz="2000" b="1" dirty="0"/>
              <a:t>Use class methods to interact with your page</a:t>
            </a:r>
          </a:p>
          <a:p>
            <a:pPr>
              <a:lnSpc>
                <a:spcPct val="200000"/>
              </a:lnSpc>
            </a:pPr>
            <a:r>
              <a:rPr lang="en-US" sz="2000" b="1" dirty="0"/>
              <a:t>This class represents your page in the test code</a:t>
            </a:r>
          </a:p>
          <a:p>
            <a:pPr>
              <a:lnSpc>
                <a:spcPct val="200000"/>
              </a:lnSpc>
            </a:pPr>
            <a:r>
              <a:rPr lang="en-US" sz="2000" b="1" dirty="0"/>
              <a:t>Divide complex pages into smaller components called widgets</a:t>
            </a:r>
          </a:p>
          <a:p>
            <a:pPr>
              <a:lnSpc>
                <a:spcPct val="200000"/>
              </a:lnSpc>
            </a:pPr>
            <a:r>
              <a:rPr lang="en-US" sz="2000" b="1" dirty="0"/>
              <a:t>Create widgets with the same approach as pages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407195" y="1250242"/>
            <a:ext cx="968313" cy="430953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sz="2000" dirty="0"/>
              <a:t>Rules</a:t>
            </a:r>
          </a:p>
        </p:txBody>
      </p:sp>
    </p:spTree>
    <p:extLst>
      <p:ext uri="{BB962C8B-B14F-4D97-AF65-F5344CB8AC3E}">
        <p14:creationId xmlns:p14="http://schemas.microsoft.com/office/powerpoint/2010/main" val="40136555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Page Object Model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07194" y="1631499"/>
            <a:ext cx="8329612" cy="3659976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b="1" dirty="0"/>
              <a:t>We want to describe the logical relationship between pages</a:t>
            </a:r>
          </a:p>
          <a:p>
            <a:pPr>
              <a:lnSpc>
                <a:spcPct val="200000"/>
              </a:lnSpc>
            </a:pPr>
            <a:r>
              <a:rPr lang="en-US" sz="2000" b="1" dirty="0"/>
              <a:t>Manipulation methods should reflect these relationships</a:t>
            </a:r>
          </a:p>
          <a:p>
            <a:pPr>
              <a:lnSpc>
                <a:spcPct val="200000"/>
              </a:lnSpc>
            </a:pPr>
            <a:r>
              <a:rPr lang="en-US" sz="2000" b="1" dirty="0"/>
              <a:t>We should return a page object class after each method</a:t>
            </a:r>
          </a:p>
          <a:p>
            <a:pPr>
              <a:lnSpc>
                <a:spcPct val="200000"/>
              </a:lnSpc>
            </a:pPr>
            <a:r>
              <a:rPr lang="en-US" sz="2000" b="1" dirty="0"/>
              <a:t>Return itself if we stay at the same page (e.g. typing)</a:t>
            </a:r>
          </a:p>
          <a:p>
            <a:pPr>
              <a:lnSpc>
                <a:spcPct val="200000"/>
              </a:lnSpc>
            </a:pPr>
            <a:r>
              <a:rPr lang="en-US" sz="2000" b="1" dirty="0"/>
              <a:t>Return next page if we navigate (e.g. submit)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407194" y="1200473"/>
            <a:ext cx="1616991" cy="430953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sz="2000" dirty="0"/>
              <a:t>Page Flow</a:t>
            </a:r>
          </a:p>
        </p:txBody>
      </p:sp>
      <p:pic>
        <p:nvPicPr>
          <p:cNvPr id="6" name="Picture 2" descr="http://books.zkoss.org/images/d/d3/Zkspringmvc-flow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5291475"/>
            <a:ext cx="4572000" cy="1051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25428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Page Object Model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07194" y="1631499"/>
            <a:ext cx="8329612" cy="345787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b="1" dirty="0"/>
              <a:t>Create base pages to represent common parts</a:t>
            </a:r>
          </a:p>
          <a:p>
            <a:pPr lvl="1">
              <a:lnSpc>
                <a:spcPct val="200000"/>
              </a:lnSpc>
            </a:pPr>
            <a:r>
              <a:rPr lang="en-US" sz="1600" b="1" dirty="0"/>
              <a:t>E.g. same header, footer, sidebar</a:t>
            </a:r>
          </a:p>
          <a:p>
            <a:pPr>
              <a:lnSpc>
                <a:spcPct val="200000"/>
              </a:lnSpc>
            </a:pPr>
            <a:r>
              <a:rPr lang="en-US" sz="2000" b="1" dirty="0"/>
              <a:t>Reuse common widgets in each affected pages</a:t>
            </a:r>
          </a:p>
          <a:p>
            <a:pPr>
              <a:lnSpc>
                <a:spcPct val="200000"/>
              </a:lnSpc>
            </a:pPr>
            <a:r>
              <a:rPr lang="en-US" sz="2000" b="1" dirty="0"/>
              <a:t>Use your pages to initiate and confirm the success of navigation</a:t>
            </a:r>
          </a:p>
          <a:p>
            <a:pPr>
              <a:lnSpc>
                <a:spcPct val="200000"/>
              </a:lnSpc>
            </a:pPr>
            <a:r>
              <a:rPr lang="en-US" sz="2000" b="1" dirty="0"/>
              <a:t>Put your verification methods inside the page object as well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407194" y="1200473"/>
            <a:ext cx="2242221" cy="430953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sz="2000" dirty="0"/>
              <a:t>Best practices</a:t>
            </a:r>
          </a:p>
        </p:txBody>
      </p:sp>
    </p:spTree>
    <p:extLst>
      <p:ext uri="{BB962C8B-B14F-4D97-AF65-F5344CB8AC3E}">
        <p14:creationId xmlns:p14="http://schemas.microsoft.com/office/powerpoint/2010/main" val="2613193268"/>
      </p:ext>
    </p:extLst>
  </p:cSld>
  <p:clrMapOvr>
    <a:masterClrMapping/>
  </p:clrMapOvr>
</p:sld>
</file>

<file path=ppt/theme/theme1.xml><?xml version="1.0" encoding="utf-8"?>
<a:theme xmlns:a="http://schemas.openxmlformats.org/drawingml/2006/main" name="Epam_PPT_Template">
  <a:themeElements>
    <a:clrScheme name="EPAM_Color">
      <a:dk1>
        <a:srgbClr val="464547"/>
      </a:dk1>
      <a:lt1>
        <a:sysClr val="window" lastClr="FFFFFF"/>
      </a:lt1>
      <a:dk2>
        <a:srgbClr val="666666"/>
      </a:dk2>
      <a:lt2>
        <a:srgbClr val="999999"/>
      </a:lt2>
      <a:accent1>
        <a:srgbClr val="CCCCCC"/>
      </a:accent1>
      <a:accent2>
        <a:srgbClr val="39C2D7"/>
      </a:accent2>
      <a:accent3>
        <a:srgbClr val="1B8BA0"/>
      </a:accent3>
      <a:accent4>
        <a:srgbClr val="A3C644"/>
      </a:accent4>
      <a:accent5>
        <a:srgbClr val="7F993A"/>
      </a:accent5>
      <a:accent6>
        <a:srgbClr val="B22746"/>
      </a:accent6>
      <a:hlink>
        <a:srgbClr val="32B6CE"/>
      </a:hlink>
      <a:folHlink>
        <a:srgbClr val="1B8A9F"/>
      </a:folHlink>
    </a:clrScheme>
    <a:fontScheme name="Slipstream">
      <a:majorFont>
        <a:latin typeface="Trebuchet MS"/>
        <a:ea typeface=""/>
        <a:cs typeface=""/>
        <a:font script="Jpan" typeface="ＭＳ ゴシック"/>
        <a:font script="Hang" typeface="HY그래픽B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ＭＳ ゴシック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lnSpc>
            <a:spcPct val="120000"/>
          </a:lnSpc>
          <a:defRPr dirty="0" err="1">
            <a:solidFill>
              <a:srgbClr val="444444"/>
            </a:solidFill>
            <a:latin typeface="Trebuchet MS"/>
            <a:cs typeface="Trebuchet MS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Custom Design">
  <a:themeElements>
    <a:clrScheme name="EPAM">
      <a:dk1>
        <a:srgbClr val="464547"/>
      </a:dk1>
      <a:lt1>
        <a:sysClr val="window" lastClr="FFFFFF"/>
      </a:lt1>
      <a:dk2>
        <a:srgbClr val="666666"/>
      </a:dk2>
      <a:lt2>
        <a:srgbClr val="999999"/>
      </a:lt2>
      <a:accent1>
        <a:srgbClr val="CCCCCC"/>
      </a:accent1>
      <a:accent2>
        <a:srgbClr val="39C2D7"/>
      </a:accent2>
      <a:accent3>
        <a:srgbClr val="1A9CB0"/>
      </a:accent3>
      <a:accent4>
        <a:srgbClr val="A3C644"/>
      </a:accent4>
      <a:accent5>
        <a:srgbClr val="7F993A"/>
      </a:accent5>
      <a:accent6>
        <a:srgbClr val="B22746"/>
      </a:accent6>
      <a:hlink>
        <a:srgbClr val="FFFFFF"/>
      </a:hlink>
      <a:folHlink>
        <a:srgbClr val="FFFFF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0E9A4A7D20EA84CAA39F80EA2A19865" ma:contentTypeVersion="1" ma:contentTypeDescription="Create a new document." ma:contentTypeScope="" ma:versionID="4ed0c655cf5595f31b06ef1418ca28bf">
  <xsd:schema xmlns:xsd="http://www.w3.org/2001/XMLSchema" xmlns:xs="http://www.w3.org/2001/XMLSchema" xmlns:p="http://schemas.microsoft.com/office/2006/metadata/properties" xmlns:ns1="http://schemas.microsoft.com/sharepoint/v3" targetNamespace="http://schemas.microsoft.com/office/2006/metadata/properties" ma:root="true" ma:fieldsID="4dcce58c87e9fcebab8021569449a8d0" ns1:_="">
    <xsd:import namespace="http://schemas.microsoft.com/sharepoint/v3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Scheduling Start Date" ma:description="Scheduling Start Date is a site column created by the Publishing feature. It is used to specify the date and time on which this page will first appear to site visitors." ma:internalName="PublishingStartDate">
      <xsd:simpleType>
        <xsd:restriction base="dms:Unknown"/>
      </xsd:simpleType>
    </xsd:element>
    <xsd:element name="PublishingExpirationDate" ma:index="9" nillable="true" ma:displayName="Scheduling End Date" ma:description="Scheduling End Date is a site column created by the Publishing feature. It is used to specify the date and time on which this page will no longer appear to site visitors." ma:internalName="PublishingExpirationDat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14883F0F-DE57-4ECA-B9BB-F22E8C5B5D8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3A1A37E-F8E3-427A-BCE9-B1DDB8B96CD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D5E3C081-4081-47AD-A9A6-9F18F525DA1D}">
  <ds:schemaRefs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http://www.w3.org/XML/1998/namespace"/>
    <ds:schemaRef ds:uri="http://purl.org/dc/elements/1.1/"/>
    <ds:schemaRef ds:uri="http://schemas.microsoft.com/office/2006/documentManagement/types"/>
    <ds:schemaRef ds:uri="http://schemas.microsoft.com/office/2006/metadata/properties"/>
    <ds:schemaRef ds:uri="http://schemas.microsoft.com/sharepoint/v3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28907</TotalTime>
  <Words>410</Words>
  <Application>Microsoft Macintosh PowerPoint</Application>
  <PresentationFormat>On-screen Show (4:3)</PresentationFormat>
  <Paragraphs>73</Paragraphs>
  <Slides>12</Slides>
  <Notes>7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Arial</vt:lpstr>
      <vt:lpstr>Arial Black</vt:lpstr>
      <vt:lpstr>Calibri</vt:lpstr>
      <vt:lpstr>Lucida Grande</vt:lpstr>
      <vt:lpstr>Trebuchet MS</vt:lpstr>
      <vt:lpstr>Epam_PPT_Template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EPAM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Michelle Canning</dc:creator>
  <cp:lastModifiedBy>Adrian Benko</cp:lastModifiedBy>
  <cp:revision>1183</cp:revision>
  <cp:lastPrinted>2014-07-09T13:30:36Z</cp:lastPrinted>
  <dcterms:created xsi:type="dcterms:W3CDTF">2014-07-08T13:27:24Z</dcterms:created>
  <dcterms:modified xsi:type="dcterms:W3CDTF">2019-11-27T21:40:59Z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0x010100B0E9A4A7D20EA84CAA39F80EA2A19865</vt:lpwstr>
  </property>
</Properties>
</file>